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51" r:id="rId2"/>
  </p:sldMasterIdLst>
  <p:notesMasterIdLst>
    <p:notesMasterId r:id="rId15"/>
  </p:notesMasterIdLst>
  <p:handoutMasterIdLst>
    <p:handoutMasterId r:id="rId16"/>
  </p:handoutMasterIdLst>
  <p:sldIdLst>
    <p:sldId id="272" r:id="rId3"/>
    <p:sldId id="369" r:id="rId4"/>
    <p:sldId id="374" r:id="rId5"/>
    <p:sldId id="370" r:id="rId6"/>
    <p:sldId id="371" r:id="rId7"/>
    <p:sldId id="372" r:id="rId8"/>
    <p:sldId id="373" r:id="rId9"/>
    <p:sldId id="377" r:id="rId10"/>
    <p:sldId id="378" r:id="rId11"/>
    <p:sldId id="379" r:id="rId12"/>
    <p:sldId id="375" r:id="rId13"/>
    <p:sldId id="376" r:id="rId14"/>
  </p:sldIdLst>
  <p:sldSz cx="9144000" cy="6858000" type="screen4x3"/>
  <p:notesSz cx="6724650" cy="98742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0033FF"/>
    <a:srgbClr val="F7C943"/>
    <a:srgbClr val="96969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25" autoAdjust="0"/>
    <p:restoredTop sz="94667" autoAdjust="0"/>
  </p:normalViewPr>
  <p:slideViewPr>
    <p:cSldViewPr>
      <p:cViewPr>
        <p:scale>
          <a:sx n="100" d="100"/>
          <a:sy n="100" d="100"/>
        </p:scale>
        <p:origin x="-1932" y="-3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hdr" sz="quarter"/>
          </p:nvPr>
        </p:nvSpPr>
        <p:spPr bwMode="auto">
          <a:xfrm>
            <a:off x="0" y="0"/>
            <a:ext cx="2913063" cy="493713"/>
          </a:xfrm>
          <a:prstGeom prst="rect">
            <a:avLst/>
          </a:prstGeom>
          <a:noFill/>
          <a:ln>
            <a:noFill/>
          </a:ln>
          <a:effectLst/>
          <a:extLst/>
        </p:spPr>
        <p:txBody>
          <a:bodyPr vert="horz" wrap="square" lIns="90811" tIns="45405" rIns="90811" bIns="45405" numCol="1" anchor="t" anchorCtr="0" compatLnSpc="1">
            <a:prstTxWarp prst="textNoShape">
              <a:avLst/>
            </a:prstTxWarp>
          </a:bodyPr>
          <a:lstStyle>
            <a:lvl1pPr>
              <a:defRPr sz="1200">
                <a:latin typeface="Arial" charset="0"/>
                <a:cs typeface="Arial" charset="0"/>
              </a:defRPr>
            </a:lvl1pPr>
          </a:lstStyle>
          <a:p>
            <a:pPr>
              <a:defRPr/>
            </a:pPr>
            <a:endParaRPr lang="en-GB"/>
          </a:p>
        </p:txBody>
      </p:sp>
      <p:sp>
        <p:nvSpPr>
          <p:cNvPr id="173059" name="Rectangle 3"/>
          <p:cNvSpPr>
            <a:spLocks noGrp="1" noChangeArrowheads="1"/>
          </p:cNvSpPr>
          <p:nvPr>
            <p:ph type="dt" sz="quarter" idx="1"/>
          </p:nvPr>
        </p:nvSpPr>
        <p:spPr bwMode="auto">
          <a:xfrm>
            <a:off x="3810000" y="0"/>
            <a:ext cx="2913063" cy="493713"/>
          </a:xfrm>
          <a:prstGeom prst="rect">
            <a:avLst/>
          </a:prstGeom>
          <a:noFill/>
          <a:ln>
            <a:noFill/>
          </a:ln>
          <a:effectLst/>
          <a:extLst/>
        </p:spPr>
        <p:txBody>
          <a:bodyPr vert="horz" wrap="square" lIns="90811" tIns="45405" rIns="90811" bIns="45405" numCol="1" anchor="t" anchorCtr="0" compatLnSpc="1">
            <a:prstTxWarp prst="textNoShape">
              <a:avLst/>
            </a:prstTxWarp>
          </a:bodyPr>
          <a:lstStyle>
            <a:lvl1pPr algn="r">
              <a:defRPr sz="1200">
                <a:latin typeface="Arial" charset="0"/>
                <a:cs typeface="Arial" charset="0"/>
              </a:defRPr>
            </a:lvl1pPr>
          </a:lstStyle>
          <a:p>
            <a:pPr>
              <a:defRPr/>
            </a:pPr>
            <a:fld id="{91A3B6EA-6F28-419B-8B10-43BD128B7131}" type="datetimeFigureOut">
              <a:rPr lang="en-GB"/>
              <a:pPr>
                <a:defRPr/>
              </a:pPr>
              <a:t>23/06/2014</a:t>
            </a:fld>
            <a:endParaRPr lang="en-GB"/>
          </a:p>
        </p:txBody>
      </p:sp>
      <p:sp>
        <p:nvSpPr>
          <p:cNvPr id="173060" name="Rectangle 4"/>
          <p:cNvSpPr>
            <a:spLocks noGrp="1" noChangeArrowheads="1"/>
          </p:cNvSpPr>
          <p:nvPr>
            <p:ph type="ftr" sz="quarter" idx="2"/>
          </p:nvPr>
        </p:nvSpPr>
        <p:spPr bwMode="auto">
          <a:xfrm>
            <a:off x="0" y="9378950"/>
            <a:ext cx="2913063" cy="493713"/>
          </a:xfrm>
          <a:prstGeom prst="rect">
            <a:avLst/>
          </a:prstGeom>
          <a:noFill/>
          <a:ln>
            <a:noFill/>
          </a:ln>
          <a:effectLst/>
          <a:extLst/>
        </p:spPr>
        <p:txBody>
          <a:bodyPr vert="horz" wrap="square" lIns="90811" tIns="45405" rIns="90811" bIns="45405" numCol="1" anchor="b" anchorCtr="0" compatLnSpc="1">
            <a:prstTxWarp prst="textNoShape">
              <a:avLst/>
            </a:prstTxWarp>
          </a:bodyPr>
          <a:lstStyle>
            <a:lvl1pPr>
              <a:defRPr sz="1200">
                <a:latin typeface="Arial" charset="0"/>
                <a:cs typeface="Arial" charset="0"/>
              </a:defRPr>
            </a:lvl1pPr>
          </a:lstStyle>
          <a:p>
            <a:pPr>
              <a:defRPr/>
            </a:pPr>
            <a:endParaRPr lang="en-GB"/>
          </a:p>
        </p:txBody>
      </p:sp>
      <p:sp>
        <p:nvSpPr>
          <p:cNvPr id="173061" name="Rectangle 5"/>
          <p:cNvSpPr>
            <a:spLocks noGrp="1" noChangeArrowheads="1"/>
          </p:cNvSpPr>
          <p:nvPr>
            <p:ph type="sldNum" sz="quarter" idx="3"/>
          </p:nvPr>
        </p:nvSpPr>
        <p:spPr bwMode="auto">
          <a:xfrm>
            <a:off x="3810000" y="9378950"/>
            <a:ext cx="2913063" cy="493713"/>
          </a:xfrm>
          <a:prstGeom prst="rect">
            <a:avLst/>
          </a:prstGeom>
          <a:noFill/>
          <a:ln>
            <a:noFill/>
          </a:ln>
          <a:effectLst/>
          <a:extLst/>
        </p:spPr>
        <p:txBody>
          <a:bodyPr vert="horz" wrap="square" lIns="90811" tIns="45405" rIns="90811" bIns="45405" numCol="1" anchor="b" anchorCtr="0" compatLnSpc="1">
            <a:prstTxWarp prst="textNoShape">
              <a:avLst/>
            </a:prstTxWarp>
          </a:bodyPr>
          <a:lstStyle>
            <a:lvl1pPr algn="r">
              <a:defRPr sz="1200">
                <a:latin typeface="Arial" charset="0"/>
                <a:cs typeface="Arial" charset="0"/>
              </a:defRPr>
            </a:lvl1pPr>
          </a:lstStyle>
          <a:p>
            <a:pPr>
              <a:defRPr/>
            </a:pPr>
            <a:fld id="{67BC8919-70C1-469F-AB13-AE823F0A3845}" type="slidenum">
              <a:rPr lang="en-GB"/>
              <a:pPr>
                <a:defRPr/>
              </a:pPr>
              <a:t>‹#›</a:t>
            </a:fld>
            <a:endParaRPr lang="en-GB"/>
          </a:p>
        </p:txBody>
      </p:sp>
    </p:spTree>
    <p:extLst>
      <p:ext uri="{BB962C8B-B14F-4D97-AF65-F5344CB8AC3E}">
        <p14:creationId xmlns:p14="http://schemas.microsoft.com/office/powerpoint/2010/main" val="926714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13063" cy="493713"/>
          </a:xfrm>
          <a:prstGeom prst="rect">
            <a:avLst/>
          </a:prstGeom>
          <a:noFill/>
          <a:ln>
            <a:noFill/>
          </a:ln>
          <a:effectLst/>
          <a:extLst/>
        </p:spPr>
        <p:txBody>
          <a:bodyPr vert="horz" wrap="square" lIns="90811" tIns="45405" rIns="90811" bIns="45405" numCol="1" anchor="t" anchorCtr="0" compatLnSpc="1">
            <a:prstTxWarp prst="textNoShape">
              <a:avLst/>
            </a:prstTxWarp>
          </a:bodyPr>
          <a:lstStyle>
            <a:lvl1pPr>
              <a:defRPr sz="1200">
                <a:latin typeface="Arial" charset="0"/>
                <a:cs typeface="Arial" charset="0"/>
              </a:defRPr>
            </a:lvl1pPr>
          </a:lstStyle>
          <a:p>
            <a:pPr>
              <a:defRPr/>
            </a:pPr>
            <a:endParaRPr lang="en-GB"/>
          </a:p>
        </p:txBody>
      </p:sp>
      <p:sp>
        <p:nvSpPr>
          <p:cNvPr id="49155" name="Rectangle 3"/>
          <p:cNvSpPr>
            <a:spLocks noGrp="1" noChangeArrowheads="1"/>
          </p:cNvSpPr>
          <p:nvPr>
            <p:ph type="dt" idx="1"/>
          </p:nvPr>
        </p:nvSpPr>
        <p:spPr bwMode="auto">
          <a:xfrm>
            <a:off x="3810000" y="0"/>
            <a:ext cx="2913063" cy="493713"/>
          </a:xfrm>
          <a:prstGeom prst="rect">
            <a:avLst/>
          </a:prstGeom>
          <a:noFill/>
          <a:ln>
            <a:noFill/>
          </a:ln>
          <a:effectLst/>
          <a:extLst/>
        </p:spPr>
        <p:txBody>
          <a:bodyPr vert="horz" wrap="square" lIns="90811" tIns="45405" rIns="90811" bIns="45405" numCol="1" anchor="t" anchorCtr="0" compatLnSpc="1">
            <a:prstTxWarp prst="textNoShape">
              <a:avLst/>
            </a:prstTxWarp>
          </a:bodyPr>
          <a:lstStyle>
            <a:lvl1pPr algn="r">
              <a:defRPr sz="1200">
                <a:latin typeface="Arial" charset="0"/>
                <a:cs typeface="Arial" charset="0"/>
              </a:defRPr>
            </a:lvl1pPr>
          </a:lstStyle>
          <a:p>
            <a:pPr>
              <a:defRPr/>
            </a:pPr>
            <a:fld id="{1CD35748-93F1-47B0-A1D9-2D4269922605}" type="datetimeFigureOut">
              <a:rPr lang="en-GB"/>
              <a:pPr>
                <a:defRPr/>
              </a:pPr>
              <a:t>23/06/2014</a:t>
            </a:fld>
            <a:endParaRPr lang="en-GB"/>
          </a:p>
        </p:txBody>
      </p:sp>
      <p:sp>
        <p:nvSpPr>
          <p:cNvPr id="25604" name="Rectangle 4"/>
          <p:cNvSpPr>
            <a:spLocks noGrp="1" noRot="1" noChangeAspect="1" noChangeArrowheads="1" noTextEdit="1"/>
          </p:cNvSpPr>
          <p:nvPr>
            <p:ph type="sldImg" idx="2"/>
          </p:nvPr>
        </p:nvSpPr>
        <p:spPr bwMode="auto">
          <a:xfrm>
            <a:off x="895350" y="741363"/>
            <a:ext cx="4933950"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7" name="Rectangle 5"/>
          <p:cNvSpPr>
            <a:spLocks noGrp="1" noChangeArrowheads="1"/>
          </p:cNvSpPr>
          <p:nvPr>
            <p:ph type="body" sz="quarter" idx="3"/>
          </p:nvPr>
        </p:nvSpPr>
        <p:spPr bwMode="auto">
          <a:xfrm>
            <a:off x="669925" y="4689475"/>
            <a:ext cx="5384800" cy="4443413"/>
          </a:xfrm>
          <a:prstGeom prst="rect">
            <a:avLst/>
          </a:prstGeom>
          <a:noFill/>
          <a:ln>
            <a:noFill/>
          </a:ln>
          <a:effectLst/>
          <a:extLst/>
        </p:spPr>
        <p:txBody>
          <a:bodyPr vert="horz" wrap="square" lIns="90811" tIns="45405" rIns="90811" bIns="45405"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9158" name="Rectangle 6"/>
          <p:cNvSpPr>
            <a:spLocks noGrp="1" noChangeArrowheads="1"/>
          </p:cNvSpPr>
          <p:nvPr>
            <p:ph type="ftr" sz="quarter" idx="4"/>
          </p:nvPr>
        </p:nvSpPr>
        <p:spPr bwMode="auto">
          <a:xfrm>
            <a:off x="0" y="9378950"/>
            <a:ext cx="2913063" cy="493713"/>
          </a:xfrm>
          <a:prstGeom prst="rect">
            <a:avLst/>
          </a:prstGeom>
          <a:noFill/>
          <a:ln>
            <a:noFill/>
          </a:ln>
          <a:effectLst/>
          <a:extLst/>
        </p:spPr>
        <p:txBody>
          <a:bodyPr vert="horz" wrap="square" lIns="90811" tIns="45405" rIns="90811" bIns="45405" numCol="1" anchor="b" anchorCtr="0" compatLnSpc="1">
            <a:prstTxWarp prst="textNoShape">
              <a:avLst/>
            </a:prstTxWarp>
          </a:bodyPr>
          <a:lstStyle>
            <a:lvl1pPr>
              <a:defRPr sz="1200">
                <a:latin typeface="Arial" charset="0"/>
                <a:cs typeface="Arial" charset="0"/>
              </a:defRPr>
            </a:lvl1pPr>
          </a:lstStyle>
          <a:p>
            <a:pPr>
              <a:defRPr/>
            </a:pPr>
            <a:endParaRPr lang="en-GB"/>
          </a:p>
        </p:txBody>
      </p:sp>
      <p:sp>
        <p:nvSpPr>
          <p:cNvPr id="49159" name="Rectangle 7"/>
          <p:cNvSpPr>
            <a:spLocks noGrp="1" noChangeArrowheads="1"/>
          </p:cNvSpPr>
          <p:nvPr>
            <p:ph type="sldNum" sz="quarter" idx="5"/>
          </p:nvPr>
        </p:nvSpPr>
        <p:spPr bwMode="auto">
          <a:xfrm>
            <a:off x="3810000" y="9378950"/>
            <a:ext cx="2913063" cy="493713"/>
          </a:xfrm>
          <a:prstGeom prst="rect">
            <a:avLst/>
          </a:prstGeom>
          <a:noFill/>
          <a:ln>
            <a:noFill/>
          </a:ln>
          <a:effectLst/>
          <a:extLst/>
        </p:spPr>
        <p:txBody>
          <a:bodyPr vert="horz" wrap="square" lIns="90811" tIns="45405" rIns="90811" bIns="45405" numCol="1" anchor="b" anchorCtr="0" compatLnSpc="1">
            <a:prstTxWarp prst="textNoShape">
              <a:avLst/>
            </a:prstTxWarp>
          </a:bodyPr>
          <a:lstStyle>
            <a:lvl1pPr algn="r">
              <a:defRPr sz="1200">
                <a:latin typeface="Arial" charset="0"/>
                <a:cs typeface="Arial" charset="0"/>
              </a:defRPr>
            </a:lvl1pPr>
          </a:lstStyle>
          <a:p>
            <a:pPr>
              <a:defRPr/>
            </a:pPr>
            <a:fld id="{0E2B8259-B232-4FFD-A75A-55C3A2291E25}" type="slidenum">
              <a:rPr lang="en-GB"/>
              <a:pPr>
                <a:defRPr/>
              </a:pPr>
              <a:t>‹#›</a:t>
            </a:fld>
            <a:endParaRPr lang="en-GB"/>
          </a:p>
        </p:txBody>
      </p:sp>
    </p:spTree>
    <p:extLst>
      <p:ext uri="{BB962C8B-B14F-4D97-AF65-F5344CB8AC3E}">
        <p14:creationId xmlns:p14="http://schemas.microsoft.com/office/powerpoint/2010/main" val="34562324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266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40D9900-DFD7-4907-8C8E-770E1E5A5EB0}" type="slidenum">
              <a:rPr lang="en-GB" altLang="en-US" smtClean="0"/>
              <a:pPr eaLnBrk="1" hangingPunct="1"/>
              <a:t>2</a:t>
            </a:fld>
            <a:endParaRPr lang="en-GB"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2765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A1ABF93-616F-4F48-A14E-F6812253C40C}" type="slidenum">
              <a:rPr lang="en-GB" altLang="en-US" smtClean="0"/>
              <a:pPr eaLnBrk="1" hangingPunct="1"/>
              <a:t>3</a:t>
            </a:fld>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_alternative">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4140200" y="6597650"/>
            <a:ext cx="863600" cy="26035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7"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sp>
        <p:nvSpPr>
          <p:cNvPr id="8" name="Rectangle 14"/>
          <p:cNvSpPr/>
          <p:nvPr userDrawn="1"/>
        </p:nvSpPr>
        <p:spPr>
          <a:xfrm>
            <a:off x="0" y="1341438"/>
            <a:ext cx="9144000" cy="5516562"/>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9" name="Picture 10" descr="logo_ce-eac_e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13163" y="330200"/>
            <a:ext cx="2054225" cy="142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eac-factsheetrA4-word-bg2-footer-EAC_EN"/>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l="44099" r="44536"/>
          <a:stretch>
            <a:fillRect/>
          </a:stretch>
        </p:blipFill>
        <p:spPr bwMode="auto">
          <a:xfrm>
            <a:off x="4140200" y="6237288"/>
            <a:ext cx="86360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032448" y="2420888"/>
            <a:ext cx="4932040" cy="1470025"/>
          </a:xfrm>
        </p:spPr>
        <p:txBody>
          <a:bodyPr>
            <a:normAutofit/>
          </a:bodyPr>
          <a:lstStyle>
            <a:lvl1pPr algn="l">
              <a:defRPr sz="30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55576" y="4005064"/>
            <a:ext cx="8208912" cy="1224136"/>
          </a:xfrm>
        </p:spPr>
        <p:txBody>
          <a:bodyPr>
            <a:noAutofit/>
          </a:bodyPr>
          <a:lstStyle>
            <a:lvl1pPr marL="0" indent="0" algn="l">
              <a:buNone/>
              <a:defRPr sz="7600" baseline="0">
                <a:solidFill>
                  <a:srgbClr val="FFD62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a:t>
            </a:r>
            <a:endParaRPr lang="en-US" dirty="0"/>
          </a:p>
        </p:txBody>
      </p:sp>
      <p:sp>
        <p:nvSpPr>
          <p:cNvPr id="23" name="Text Placeholder 22"/>
          <p:cNvSpPr>
            <a:spLocks noGrp="1"/>
          </p:cNvSpPr>
          <p:nvPr>
            <p:ph type="body" sz="quarter" idx="15"/>
          </p:nvPr>
        </p:nvSpPr>
        <p:spPr>
          <a:xfrm>
            <a:off x="7308304" y="6381328"/>
            <a:ext cx="1692275" cy="260350"/>
          </a:xfrm>
        </p:spPr>
        <p:txBody>
          <a:bodyPr>
            <a:noAutofit/>
          </a:bodyPr>
          <a:lstStyle>
            <a:lvl1pPr>
              <a:buNone/>
              <a:defRPr sz="1200">
                <a:solidFill>
                  <a:schemeClr val="bg1"/>
                </a:solidFill>
              </a:defRPr>
            </a:lvl1pPr>
          </a:lstStyle>
          <a:p>
            <a:pPr lvl="0"/>
            <a:r>
              <a:rPr lang="en-US" dirty="0" smtClean="0"/>
              <a:t>Click to edit Master text styles</a:t>
            </a:r>
          </a:p>
        </p:txBody>
      </p:sp>
      <p:sp>
        <p:nvSpPr>
          <p:cNvPr id="14" name="Text Placeholder 15"/>
          <p:cNvSpPr>
            <a:spLocks noGrp="1"/>
          </p:cNvSpPr>
          <p:nvPr>
            <p:ph type="body" sz="quarter" idx="12"/>
          </p:nvPr>
        </p:nvSpPr>
        <p:spPr>
          <a:xfrm>
            <a:off x="4032200" y="5301208"/>
            <a:ext cx="4932288" cy="864096"/>
          </a:xfrm>
        </p:spPr>
        <p:txBody>
          <a:bodyPr>
            <a:noAutofit/>
          </a:bodyPr>
          <a:lstStyle>
            <a:lvl1pPr marL="0">
              <a:buNone/>
              <a:defRPr sz="2400" b="0" i="1" baseline="0">
                <a:solidFill>
                  <a:schemeClr val="bg1"/>
                </a:solidFill>
                <a:latin typeface="Verdana"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737360720"/>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nl-BE" altLang="en-US">
              <a:solidFill>
                <a:srgbClr val="FFFFFF"/>
              </a:solidFill>
              <a:latin typeface="Verdana" pitchFamily="34" charset="0"/>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cs typeface="Arial" charset="0"/>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rgbClr val="FFFFFF"/>
                </a:solidFill>
                <a:latin typeface="Verdana" pitchFamily="34" charset="0"/>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rgbClr val="FFFFFF"/>
                </a:solidFill>
                <a:latin typeface="Verdana" pitchFamily="34" charset="0"/>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rgbClr val="FFFFFF"/>
                </a:solidFill>
                <a:latin typeface="Verdana" pitchFamily="34" charset="0"/>
              </a:defRPr>
            </a:lvl1pPr>
          </a:lstStyle>
          <a:p>
            <a:pPr>
              <a:defRPr/>
            </a:pPr>
            <a:fld id="{66A77988-1DCB-46D8-AB05-F280E8993600}" type="slidenum">
              <a:rPr lang="en-GB"/>
              <a:pPr>
                <a:defRPr/>
              </a:pPr>
              <a:t>‹#›</a:t>
            </a:fld>
            <a:endParaRPr lang="en-GB"/>
          </a:p>
        </p:txBody>
      </p:sp>
    </p:spTree>
    <p:extLst>
      <p:ext uri="{BB962C8B-B14F-4D97-AF65-F5344CB8AC3E}">
        <p14:creationId xmlns:p14="http://schemas.microsoft.com/office/powerpoint/2010/main" val="1431952961"/>
      </p:ext>
    </p:extLst>
  </p:cSld>
  <p:clrMapOvr>
    <a:masterClrMapping/>
  </p:clrMapOvr>
  <p:transition>
    <p:pull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a:xfrm>
            <a:off x="3132138" y="5949950"/>
            <a:ext cx="2895600" cy="476250"/>
          </a:xfrm>
        </p:spPr>
        <p:txBody>
          <a:bodyPr/>
          <a:lstStyle>
            <a:lvl1pPr>
              <a:defRPr/>
            </a:lvl1pPr>
          </a:lstStyle>
          <a:p>
            <a:pPr>
              <a:defRPr/>
            </a:pPr>
            <a:endParaRPr lang="en-GB"/>
          </a:p>
        </p:txBody>
      </p:sp>
      <p:sp>
        <p:nvSpPr>
          <p:cNvPr id="6" name="Rectangle 6"/>
          <p:cNvSpPr>
            <a:spLocks noGrp="1" noChangeArrowheads="1"/>
          </p:cNvSpPr>
          <p:nvPr>
            <p:ph type="sldNum" sz="quarter" idx="12"/>
          </p:nvPr>
        </p:nvSpPr>
        <p:spPr/>
        <p:txBody>
          <a:bodyPr/>
          <a:lstStyle>
            <a:lvl1pPr>
              <a:defRPr/>
            </a:lvl1pPr>
          </a:lstStyle>
          <a:p>
            <a:pPr>
              <a:defRPr/>
            </a:pPr>
            <a:fld id="{B5B43CDC-00FB-47E1-A247-8F71CBBEC812}" type="slidenum">
              <a:rPr lang="en-GB"/>
              <a:pPr>
                <a:defRPr/>
              </a:pPr>
              <a:t>‹#›</a:t>
            </a:fld>
            <a:endParaRPr lang="en-GB"/>
          </a:p>
        </p:txBody>
      </p:sp>
    </p:spTree>
    <p:extLst>
      <p:ext uri="{BB962C8B-B14F-4D97-AF65-F5344CB8AC3E}">
        <p14:creationId xmlns:p14="http://schemas.microsoft.com/office/powerpoint/2010/main" val="3667261070"/>
      </p:ext>
    </p:extLst>
  </p:cSld>
  <p:clrMapOvr>
    <a:masterClrMapping/>
  </p:clrMapOvr>
  <p:transition>
    <p:pull dir="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F5F0997-3D5A-4C18-9828-589A51CB3CFE}" type="slidenum">
              <a:rPr lang="en-GB"/>
              <a:pPr>
                <a:defRPr/>
              </a:pPr>
              <a:t>‹#›</a:t>
            </a:fld>
            <a:endParaRPr lang="en-GB"/>
          </a:p>
        </p:txBody>
      </p:sp>
    </p:spTree>
    <p:extLst>
      <p:ext uri="{BB962C8B-B14F-4D97-AF65-F5344CB8AC3E}">
        <p14:creationId xmlns:p14="http://schemas.microsoft.com/office/powerpoint/2010/main" val="2780384714"/>
      </p:ext>
    </p:extLst>
  </p:cSld>
  <p:clrMapOvr>
    <a:masterClrMapping/>
  </p:clrMapOvr>
  <p:transition>
    <p:pull dir="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AA4B5D4-A263-4466-BD5D-70DE6FEED4E0}" type="slidenum">
              <a:rPr lang="en-GB"/>
              <a:pPr>
                <a:defRPr/>
              </a:pPr>
              <a:t>‹#›</a:t>
            </a:fld>
            <a:endParaRPr lang="en-GB"/>
          </a:p>
        </p:txBody>
      </p:sp>
    </p:spTree>
    <p:extLst>
      <p:ext uri="{BB962C8B-B14F-4D97-AF65-F5344CB8AC3E}">
        <p14:creationId xmlns:p14="http://schemas.microsoft.com/office/powerpoint/2010/main" val="1462806175"/>
      </p:ext>
    </p:extLst>
  </p:cSld>
  <p:clrMapOvr>
    <a:masterClrMapping/>
  </p:clrMapOvr>
  <p:transition>
    <p:pull dir="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C142847-8C55-4421-8E00-303ED0248530}" type="slidenum">
              <a:rPr lang="en-GB"/>
              <a:pPr>
                <a:defRPr/>
              </a:pPr>
              <a:t>‹#›</a:t>
            </a:fld>
            <a:endParaRPr lang="en-GB"/>
          </a:p>
        </p:txBody>
      </p:sp>
    </p:spTree>
    <p:extLst>
      <p:ext uri="{BB962C8B-B14F-4D97-AF65-F5344CB8AC3E}">
        <p14:creationId xmlns:p14="http://schemas.microsoft.com/office/powerpoint/2010/main" val="721575949"/>
      </p:ext>
    </p:extLst>
  </p:cSld>
  <p:clrMapOvr>
    <a:masterClrMapping/>
  </p:clrMapOvr>
  <p:transition>
    <p:pull dir="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DCDD3A05-7FD6-45D8-8D72-8667C50B4599}" type="slidenum">
              <a:rPr lang="en-GB"/>
              <a:pPr>
                <a:defRPr/>
              </a:pPr>
              <a:t>‹#›</a:t>
            </a:fld>
            <a:endParaRPr lang="en-GB"/>
          </a:p>
        </p:txBody>
      </p:sp>
    </p:spTree>
    <p:extLst>
      <p:ext uri="{BB962C8B-B14F-4D97-AF65-F5344CB8AC3E}">
        <p14:creationId xmlns:p14="http://schemas.microsoft.com/office/powerpoint/2010/main" val="2888277731"/>
      </p:ext>
    </p:extLst>
  </p:cSld>
  <p:clrMapOvr>
    <a:masterClrMapping/>
  </p:clrMapOvr>
  <p:transition>
    <p:pull dir="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02864285-3D16-4F28-897F-BE30934E8F60}" type="slidenum">
              <a:rPr lang="en-GB"/>
              <a:pPr>
                <a:defRPr/>
              </a:pPr>
              <a:t>‹#›</a:t>
            </a:fld>
            <a:endParaRPr lang="en-GB"/>
          </a:p>
        </p:txBody>
      </p:sp>
    </p:spTree>
    <p:extLst>
      <p:ext uri="{BB962C8B-B14F-4D97-AF65-F5344CB8AC3E}">
        <p14:creationId xmlns:p14="http://schemas.microsoft.com/office/powerpoint/2010/main" val="2559066055"/>
      </p:ext>
    </p:extLst>
  </p:cSld>
  <p:clrMapOvr>
    <a:masterClrMapping/>
  </p:clrMapOvr>
  <p:transition>
    <p:pull dir="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AD36BF-0F41-44D6-93E0-3F28B89BEEDC}" type="slidenum">
              <a:rPr lang="en-GB"/>
              <a:pPr>
                <a:defRPr/>
              </a:pPr>
              <a:t>‹#›</a:t>
            </a:fld>
            <a:endParaRPr lang="en-GB"/>
          </a:p>
        </p:txBody>
      </p:sp>
    </p:spTree>
    <p:extLst>
      <p:ext uri="{BB962C8B-B14F-4D97-AF65-F5344CB8AC3E}">
        <p14:creationId xmlns:p14="http://schemas.microsoft.com/office/powerpoint/2010/main" val="1417476479"/>
      </p:ext>
    </p:extLst>
  </p:cSld>
  <p:clrMapOvr>
    <a:masterClrMapping/>
  </p:clrMapOvr>
  <p:transition>
    <p:pull dir="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5B45AC5-3AED-4466-BBEF-3215099BC35F}" type="slidenum">
              <a:rPr lang="en-GB"/>
              <a:pPr>
                <a:defRPr/>
              </a:pPr>
              <a:t>‹#›</a:t>
            </a:fld>
            <a:endParaRPr lang="en-GB"/>
          </a:p>
        </p:txBody>
      </p:sp>
    </p:spTree>
    <p:extLst>
      <p:ext uri="{BB962C8B-B14F-4D97-AF65-F5344CB8AC3E}">
        <p14:creationId xmlns:p14="http://schemas.microsoft.com/office/powerpoint/2010/main" val="752499676"/>
      </p:ext>
    </p:extLst>
  </p:cSld>
  <p:clrMapOvr>
    <a:masterClrMapping/>
  </p:clrMapOvr>
  <p:transition>
    <p:pull dir="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1A609D4-5B82-480E-A477-4746C99076B3}" type="slidenum">
              <a:rPr lang="en-GB"/>
              <a:pPr>
                <a:defRPr/>
              </a:pPr>
              <a:t>‹#›</a:t>
            </a:fld>
            <a:endParaRPr lang="en-GB"/>
          </a:p>
        </p:txBody>
      </p:sp>
    </p:spTree>
    <p:extLst>
      <p:ext uri="{BB962C8B-B14F-4D97-AF65-F5344CB8AC3E}">
        <p14:creationId xmlns:p14="http://schemas.microsoft.com/office/powerpoint/2010/main" val="3051136737"/>
      </p:ext>
    </p:extLst>
  </p:cSld>
  <p:clrMapOvr>
    <a:masterClrMapping/>
  </p:clrMapOvr>
  <p:transition>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ext only slide">
    <p:spTree>
      <p:nvGrpSpPr>
        <p:cNvPr id="1" name=""/>
        <p:cNvGrpSpPr/>
        <p:nvPr/>
      </p:nvGrpSpPr>
      <p:grpSpPr>
        <a:xfrm>
          <a:off x="0" y="0"/>
          <a:ext cx="0" cy="0"/>
          <a:chOff x="0" y="0"/>
          <a:chExt cx="0" cy="0"/>
        </a:xfrm>
      </p:grpSpPr>
      <p:sp>
        <p:nvSpPr>
          <p:cNvPr id="5"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sp>
        <p:nvSpPr>
          <p:cNvPr id="6" name="Rectangle 5"/>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7" name="Picture 10" descr="logo_ce-eac-neg-e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eac-factsheetrA4-word-bg2-footer-EAC_EN"/>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88988" y="6294438"/>
            <a:ext cx="7599362"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7544" y="1772816"/>
            <a:ext cx="8229600" cy="936104"/>
          </a:xfrm>
        </p:spPr>
        <p:txBody>
          <a:bodyPr/>
          <a:lstStyle>
            <a:lvl1pPr>
              <a:defRPr sz="3000" b="1" i="0" baseline="0">
                <a:solidFill>
                  <a:srgbClr val="0F5494"/>
                </a:solidFill>
                <a:latin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708920"/>
            <a:ext cx="8229600" cy="3417243"/>
          </a:xfrm>
        </p:spPr>
        <p:txBody>
          <a:bodyPr/>
          <a:lstStyle>
            <a:lvl1pPr>
              <a:buNone/>
              <a:defRPr sz="3000" b="1" i="0" baseline="0">
                <a:solidFill>
                  <a:srgbClr val="0F5494"/>
                </a:solidFill>
                <a:latin typeface="Verdana" pitchFamily="34" charset="0"/>
              </a:defRPr>
            </a:lvl1pPr>
            <a:lvl2pPr>
              <a:buNone/>
              <a:defRPr sz="2400" b="0" i="1" baseline="0">
                <a:solidFill>
                  <a:srgbClr val="0F5494"/>
                </a:solidFill>
                <a:latin typeface="Verdana" pitchFamily="34" charset="0"/>
              </a:defRPr>
            </a:lvl2pPr>
            <a:lvl3pPr>
              <a:buClr>
                <a:srgbClr val="009FBA"/>
              </a:buClr>
              <a:buSzPct val="140000"/>
              <a:defRPr sz="2000" b="1" i="0" baseline="0">
                <a:solidFill>
                  <a:srgbClr val="0F5494"/>
                </a:solidFill>
                <a:latin typeface="Verdana" pitchFamily="34" charset="0"/>
              </a:defRPr>
            </a:lvl3pPr>
            <a:lvl4pPr>
              <a:defRPr sz="1400" baseline="0">
                <a:solidFill>
                  <a:srgbClr val="0F5494"/>
                </a:solidFill>
                <a:latin typeface="Verdana"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0" name="Date Placeholder 3"/>
          <p:cNvSpPr>
            <a:spLocks noGrp="1"/>
          </p:cNvSpPr>
          <p:nvPr>
            <p:ph type="dt" sz="half" idx="16"/>
          </p:nvPr>
        </p:nvSpPr>
        <p:spPr/>
        <p:txBody>
          <a:bodyPr/>
          <a:lstStyle>
            <a:lvl1pPr>
              <a:defRPr/>
            </a:lvl1pPr>
          </a:lstStyle>
          <a:p>
            <a:pPr>
              <a:defRPr/>
            </a:pPr>
            <a:endParaRPr lang="en-US"/>
          </a:p>
        </p:txBody>
      </p:sp>
    </p:spTree>
    <p:extLst>
      <p:ext uri="{BB962C8B-B14F-4D97-AF65-F5344CB8AC3E}">
        <p14:creationId xmlns:p14="http://schemas.microsoft.com/office/powerpoint/2010/main" val="1640183792"/>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05B8781-7A99-4552-A65F-588F678A3F14}" type="slidenum">
              <a:rPr lang="en-GB"/>
              <a:pPr>
                <a:defRPr/>
              </a:pPr>
              <a:t>‹#›</a:t>
            </a:fld>
            <a:endParaRPr lang="en-GB"/>
          </a:p>
        </p:txBody>
      </p:sp>
    </p:spTree>
    <p:extLst>
      <p:ext uri="{BB962C8B-B14F-4D97-AF65-F5344CB8AC3E}">
        <p14:creationId xmlns:p14="http://schemas.microsoft.com/office/powerpoint/2010/main" val="1295028994"/>
      </p:ext>
    </p:extLst>
  </p:cSld>
  <p:clrMapOvr>
    <a:masterClrMapping/>
  </p:clrMapOvr>
  <p:transition>
    <p:pull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hapter slide">
    <p:spTree>
      <p:nvGrpSpPr>
        <p:cNvPr id="1" name=""/>
        <p:cNvGrpSpPr/>
        <p:nvPr/>
      </p:nvGrpSpPr>
      <p:grpSpPr>
        <a:xfrm>
          <a:off x="0" y="0"/>
          <a:ext cx="0" cy="0"/>
          <a:chOff x="0" y="0"/>
          <a:chExt cx="0" cy="0"/>
        </a:xfrm>
      </p:grpSpPr>
      <p:sp>
        <p:nvSpPr>
          <p:cNvPr id="5" name="Rectangle 7"/>
          <p:cNvSpPr>
            <a:spLocks noChangeArrowheads="1"/>
          </p:cNvSpPr>
          <p:nvPr userDrawn="1"/>
        </p:nvSpPr>
        <p:spPr bwMode="auto">
          <a:xfrm>
            <a:off x="4140200" y="6597650"/>
            <a:ext cx="863600" cy="260350"/>
          </a:xfrm>
          <a:prstGeom prst="rect">
            <a:avLst/>
          </a:prstGeom>
          <a:solidFill>
            <a:srgbClr val="F7C943"/>
          </a:solidFill>
          <a:ln w="9525" algn="ctr">
            <a:solidFill>
              <a:srgbClr val="F7C943"/>
            </a:solidFill>
            <a:miter lim="800000"/>
            <a:headEnd/>
            <a:tailEnd/>
          </a:ln>
          <a:effectLst>
            <a:outerShdw dist="23000" dir="5400000" rotWithShape="0">
              <a:srgbClr val="000000">
                <a:alpha val="34998"/>
              </a:srgbClr>
            </a:outerShdw>
          </a:effectLst>
        </p:spPr>
        <p:txBody>
          <a:bodyPr anchor="ctr"/>
          <a:lstStyle/>
          <a:p>
            <a:pPr algn="ctr"/>
            <a:endParaRPr lang="fr-FR" altLang="en-US">
              <a:solidFill>
                <a:srgbClr val="FFFFFF"/>
              </a:solidFill>
              <a:latin typeface="Verdana Bold" pitchFamily="34" charset="0"/>
            </a:endParaRPr>
          </a:p>
        </p:txBody>
      </p:sp>
      <p:sp>
        <p:nvSpPr>
          <p:cNvPr id="6"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sp>
        <p:nvSpPr>
          <p:cNvPr id="7" name="Rectangle 11"/>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8" name="Picture 10" descr="logo_ce-eac-neg-e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4406900"/>
            <a:ext cx="7772400" cy="1362075"/>
          </a:xfrm>
        </p:spPr>
        <p:txBody>
          <a:bodyPr anchor="t">
            <a:noAutofit/>
          </a:bodyPr>
          <a:lstStyle>
            <a:lvl1pPr algn="l">
              <a:defRPr sz="7600" b="1" cap="all" baseline="0">
                <a:solidFill>
                  <a:srgbClr val="FFD624"/>
                </a:solidFill>
                <a:latin typeface="Verdana"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3000" b="1" i="0" baseline="0">
                <a:solidFill>
                  <a:srgbClr val="0F5494"/>
                </a:solidFill>
                <a:latin typeface="Verdana"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0" name="Date Placeholder 3"/>
          <p:cNvSpPr>
            <a:spLocks noGrp="1"/>
          </p:cNvSpPr>
          <p:nvPr>
            <p:ph type="dt" sz="half" idx="16"/>
          </p:nvPr>
        </p:nvSpPr>
        <p:spPr/>
        <p:txBody>
          <a:bodyPr/>
          <a:lstStyle>
            <a:lvl1pPr>
              <a:defRPr/>
            </a:lvl1pPr>
          </a:lstStyle>
          <a:p>
            <a:pPr>
              <a:defRPr/>
            </a:pPr>
            <a:endParaRPr lang="en-US"/>
          </a:p>
        </p:txBody>
      </p:sp>
      <p:sp>
        <p:nvSpPr>
          <p:cNvPr id="11" name="Footer Placeholder 4"/>
          <p:cNvSpPr>
            <a:spLocks noGrp="1"/>
          </p:cNvSpPr>
          <p:nvPr>
            <p:ph type="ftr" sz="quarter" idx="17"/>
          </p:nvPr>
        </p:nvSpPr>
        <p:spPr>
          <a:xfrm>
            <a:off x="4086225" y="6553200"/>
            <a:ext cx="1879600" cy="365125"/>
          </a:xfrm>
          <a:prstGeom prst="rect">
            <a:avLst/>
          </a:prstGeom>
        </p:spPr>
        <p:txBody>
          <a:bodyPr/>
          <a:lstStyle>
            <a:lvl1pPr>
              <a:defRPr>
                <a:latin typeface="Arial" charset="0"/>
                <a:cs typeface="Arial" charset="0"/>
              </a:defRPr>
            </a:lvl1pPr>
          </a:lstStyle>
          <a:p>
            <a:pPr>
              <a:defRPr/>
            </a:pPr>
            <a:endParaRPr lang="en-GB"/>
          </a:p>
        </p:txBody>
      </p:sp>
    </p:spTree>
    <p:extLst>
      <p:ext uri="{BB962C8B-B14F-4D97-AF65-F5344CB8AC3E}">
        <p14:creationId xmlns:p14="http://schemas.microsoft.com/office/powerpoint/2010/main" val="2711930198"/>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userDrawn="1"/>
        </p:nvSpPr>
        <p:spPr bwMode="auto">
          <a:xfrm>
            <a:off x="4140200" y="6597650"/>
            <a:ext cx="863600" cy="260350"/>
          </a:xfrm>
          <a:prstGeom prst="rect">
            <a:avLst/>
          </a:prstGeom>
          <a:solidFill>
            <a:srgbClr val="F7C943"/>
          </a:solidFill>
          <a:ln w="9525" algn="ctr">
            <a:solidFill>
              <a:srgbClr val="F7C943"/>
            </a:solidFill>
            <a:miter lim="800000"/>
            <a:headEnd/>
            <a:tailEnd/>
          </a:ln>
          <a:effectLst>
            <a:outerShdw dist="23000" dir="5400000" rotWithShape="0">
              <a:srgbClr val="000000">
                <a:alpha val="34998"/>
              </a:srgbClr>
            </a:outerShdw>
          </a:effectLst>
        </p:spPr>
        <p:txBody>
          <a:bodyPr anchor="ctr"/>
          <a:lstStyle/>
          <a:p>
            <a:pPr algn="ctr"/>
            <a:endParaRPr lang="fr-FR" altLang="en-US">
              <a:solidFill>
                <a:srgbClr val="FFFFFF"/>
              </a:solidFill>
              <a:latin typeface="Verdana Bold" pitchFamily="34" charset="0"/>
            </a:endParaRPr>
          </a:p>
        </p:txBody>
      </p:sp>
      <p:sp>
        <p:nvSpPr>
          <p:cNvPr id="7"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sp>
        <p:nvSpPr>
          <p:cNvPr id="8" name="Rectangle 13"/>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9" name="Picture 10" descr="logo_ce-eac-neg-e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27450" y="347663"/>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7544" y="1772816"/>
            <a:ext cx="8229600" cy="576064"/>
          </a:xfrm>
        </p:spPr>
        <p:txBody>
          <a:bodyPr/>
          <a:lstStyle>
            <a:lvl1pPr>
              <a:defRPr sz="3000" b="1" i="0" baseline="0">
                <a:solidFill>
                  <a:srgbClr val="0F5494"/>
                </a:solidFill>
                <a:latin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67544" y="2348880"/>
            <a:ext cx="3672408" cy="3777283"/>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5" name="Content Placeholder 2"/>
          <p:cNvSpPr>
            <a:spLocks noGrp="1"/>
          </p:cNvSpPr>
          <p:nvPr>
            <p:ph sz="half" idx="13"/>
          </p:nvPr>
        </p:nvSpPr>
        <p:spPr>
          <a:xfrm>
            <a:off x="5004048" y="2348880"/>
            <a:ext cx="3672408" cy="3777283"/>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1" name="Date Placeholder 4"/>
          <p:cNvSpPr>
            <a:spLocks noGrp="1"/>
          </p:cNvSpPr>
          <p:nvPr>
            <p:ph type="dt" sz="half" idx="16"/>
          </p:nvPr>
        </p:nvSpPr>
        <p:spPr/>
        <p:txBody>
          <a:bodyPr/>
          <a:lstStyle>
            <a:lvl1pPr>
              <a:defRPr/>
            </a:lvl1pPr>
          </a:lstStyle>
          <a:p>
            <a:pPr>
              <a:defRPr/>
            </a:pPr>
            <a:endParaRPr lang="en-US"/>
          </a:p>
        </p:txBody>
      </p:sp>
      <p:sp>
        <p:nvSpPr>
          <p:cNvPr id="12" name="Footer Placeholder 4"/>
          <p:cNvSpPr>
            <a:spLocks noGrp="1"/>
          </p:cNvSpPr>
          <p:nvPr>
            <p:ph type="ftr" sz="quarter" idx="17"/>
          </p:nvPr>
        </p:nvSpPr>
        <p:spPr>
          <a:xfrm>
            <a:off x="4086225" y="6553200"/>
            <a:ext cx="1879600" cy="365125"/>
          </a:xfrm>
          <a:prstGeom prst="rect">
            <a:avLst/>
          </a:prstGeom>
        </p:spPr>
        <p:txBody>
          <a:bodyPr/>
          <a:lstStyle>
            <a:lvl1pPr>
              <a:defRPr>
                <a:latin typeface="Arial" charset="0"/>
                <a:cs typeface="Arial" charset="0"/>
              </a:defRPr>
            </a:lvl1pPr>
          </a:lstStyle>
          <a:p>
            <a:pPr>
              <a:defRPr/>
            </a:pPr>
            <a:endParaRPr lang="en-GB"/>
          </a:p>
        </p:txBody>
      </p:sp>
    </p:spTree>
    <p:extLst>
      <p:ext uri="{BB962C8B-B14F-4D97-AF65-F5344CB8AC3E}">
        <p14:creationId xmlns:p14="http://schemas.microsoft.com/office/powerpoint/2010/main" val="224130325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Text">
    <p:spTree>
      <p:nvGrpSpPr>
        <p:cNvPr id="1" name=""/>
        <p:cNvGrpSpPr/>
        <p:nvPr/>
      </p:nvGrpSpPr>
      <p:grpSpPr>
        <a:xfrm>
          <a:off x="0" y="0"/>
          <a:ext cx="0" cy="0"/>
          <a:chOff x="0" y="0"/>
          <a:chExt cx="0" cy="0"/>
        </a:xfrm>
      </p:grpSpPr>
      <p:sp>
        <p:nvSpPr>
          <p:cNvPr id="7" name="Rectangle 7"/>
          <p:cNvSpPr>
            <a:spLocks noChangeArrowheads="1"/>
          </p:cNvSpPr>
          <p:nvPr userDrawn="1"/>
        </p:nvSpPr>
        <p:spPr bwMode="auto">
          <a:xfrm>
            <a:off x="4140200" y="6597650"/>
            <a:ext cx="863600" cy="260350"/>
          </a:xfrm>
          <a:prstGeom prst="rect">
            <a:avLst/>
          </a:prstGeom>
          <a:solidFill>
            <a:srgbClr val="F7C943"/>
          </a:solidFill>
          <a:ln w="9525" algn="ctr">
            <a:solidFill>
              <a:srgbClr val="F7C943"/>
            </a:solidFill>
            <a:miter lim="800000"/>
            <a:headEnd/>
            <a:tailEnd/>
          </a:ln>
          <a:effectLst>
            <a:outerShdw dist="23000" dir="5400000" rotWithShape="0">
              <a:srgbClr val="000000">
                <a:alpha val="34998"/>
              </a:srgbClr>
            </a:outerShdw>
          </a:effectLst>
        </p:spPr>
        <p:txBody>
          <a:bodyPr anchor="ctr"/>
          <a:lstStyle/>
          <a:p>
            <a:pPr algn="ctr"/>
            <a:endParaRPr lang="fr-FR" altLang="en-US">
              <a:solidFill>
                <a:srgbClr val="FFFFFF"/>
              </a:solidFill>
              <a:latin typeface="Verdana Bold" pitchFamily="34" charset="0"/>
            </a:endParaRPr>
          </a:p>
        </p:txBody>
      </p:sp>
      <p:sp>
        <p:nvSpPr>
          <p:cNvPr id="8"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sp>
        <p:nvSpPr>
          <p:cNvPr id="9" name="Rectangle 14"/>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10" name="Picture 11" descr="logo_ce-eac-neg-e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457200" y="1772816"/>
            <a:ext cx="3682752" cy="576064"/>
          </a:xfrm>
        </p:spPr>
        <p:txBody>
          <a:bodyPr anchor="b">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000" b="1" baseline="0">
                <a:solidFill>
                  <a:srgbClr val="0F5494"/>
                </a:solidFill>
                <a:latin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7" name="Content Placeholder 2"/>
          <p:cNvSpPr>
            <a:spLocks noGrp="1"/>
          </p:cNvSpPr>
          <p:nvPr>
            <p:ph sz="half" idx="12"/>
          </p:nvPr>
        </p:nvSpPr>
        <p:spPr>
          <a:xfrm>
            <a:off x="467544" y="2348880"/>
            <a:ext cx="3672408" cy="3777283"/>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8" name="Content Placeholder 2"/>
          <p:cNvSpPr>
            <a:spLocks noGrp="1"/>
          </p:cNvSpPr>
          <p:nvPr>
            <p:ph sz="half" idx="13"/>
          </p:nvPr>
        </p:nvSpPr>
        <p:spPr>
          <a:xfrm>
            <a:off x="5004048" y="2348880"/>
            <a:ext cx="3678560" cy="3777283"/>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0" name="Text Placeholder 2"/>
          <p:cNvSpPr>
            <a:spLocks noGrp="1"/>
          </p:cNvSpPr>
          <p:nvPr>
            <p:ph type="body" idx="14"/>
          </p:nvPr>
        </p:nvSpPr>
        <p:spPr>
          <a:xfrm>
            <a:off x="5004048" y="1772816"/>
            <a:ext cx="3680148" cy="567754"/>
          </a:xfrm>
        </p:spPr>
        <p:txBody>
          <a:bodyPr anchor="b">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000" b="1" baseline="0">
                <a:solidFill>
                  <a:srgbClr val="0F5494"/>
                </a:solidFill>
                <a:latin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1"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2" name="Date Placeholder 6"/>
          <p:cNvSpPr>
            <a:spLocks noGrp="1"/>
          </p:cNvSpPr>
          <p:nvPr>
            <p:ph type="dt" sz="half" idx="16"/>
          </p:nvPr>
        </p:nvSpPr>
        <p:spPr/>
        <p:txBody>
          <a:bodyPr/>
          <a:lstStyle>
            <a:lvl1pPr>
              <a:defRPr/>
            </a:lvl1pPr>
          </a:lstStyle>
          <a:p>
            <a:pPr>
              <a:defRPr/>
            </a:pPr>
            <a:endParaRPr lang="en-US"/>
          </a:p>
        </p:txBody>
      </p:sp>
      <p:sp>
        <p:nvSpPr>
          <p:cNvPr id="13" name="Footer Placeholder 4"/>
          <p:cNvSpPr>
            <a:spLocks noGrp="1"/>
          </p:cNvSpPr>
          <p:nvPr>
            <p:ph type="ftr" sz="quarter" idx="17"/>
          </p:nvPr>
        </p:nvSpPr>
        <p:spPr>
          <a:xfrm>
            <a:off x="4086225" y="6553200"/>
            <a:ext cx="1879600" cy="365125"/>
          </a:xfrm>
          <a:prstGeom prst="rect">
            <a:avLst/>
          </a:prstGeom>
        </p:spPr>
        <p:txBody>
          <a:bodyPr/>
          <a:lstStyle>
            <a:lvl1pPr>
              <a:defRPr>
                <a:latin typeface="Arial" charset="0"/>
                <a:cs typeface="Arial" charset="0"/>
              </a:defRPr>
            </a:lvl1pPr>
          </a:lstStyle>
          <a:p>
            <a:pPr>
              <a:defRPr/>
            </a:pPr>
            <a:endParaRPr lang="en-GB"/>
          </a:p>
        </p:txBody>
      </p:sp>
    </p:spTree>
    <p:extLst>
      <p:ext uri="{BB962C8B-B14F-4D97-AF65-F5344CB8AC3E}">
        <p14:creationId xmlns:p14="http://schemas.microsoft.com/office/powerpoint/2010/main" val="1862314406"/>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4140200" y="6597650"/>
            <a:ext cx="863600" cy="260350"/>
          </a:xfrm>
          <a:prstGeom prst="rect">
            <a:avLst/>
          </a:prstGeom>
          <a:solidFill>
            <a:srgbClr val="F7C943"/>
          </a:solidFill>
          <a:ln w="9525" algn="ctr">
            <a:solidFill>
              <a:srgbClr val="F7C943"/>
            </a:solidFill>
            <a:miter lim="800000"/>
            <a:headEnd/>
            <a:tailEnd/>
          </a:ln>
          <a:effectLst>
            <a:outerShdw dist="23000" dir="5400000" rotWithShape="0">
              <a:srgbClr val="000000">
                <a:alpha val="34998"/>
              </a:srgbClr>
            </a:outerShdw>
          </a:effectLst>
        </p:spPr>
        <p:txBody>
          <a:bodyPr anchor="ctr"/>
          <a:lstStyle/>
          <a:p>
            <a:pPr algn="ctr"/>
            <a:endParaRPr lang="fr-FR" altLang="en-US">
              <a:solidFill>
                <a:srgbClr val="FFFFFF"/>
              </a:solidFill>
              <a:latin typeface="Verdana Bold" pitchFamily="34" charset="0"/>
            </a:endParaRPr>
          </a:p>
        </p:txBody>
      </p:sp>
      <p:sp>
        <p:nvSpPr>
          <p:cNvPr id="5"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sp>
        <p:nvSpPr>
          <p:cNvPr id="6" name="Rectangle 10"/>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7" name="Picture 11" descr="logo_ce-eac-neg-e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7544" y="1925960"/>
            <a:ext cx="8229600" cy="1143000"/>
          </a:xfrm>
        </p:spPr>
        <p:txBody>
          <a:bodyPr>
            <a:normAutofit/>
          </a:bodyPr>
          <a:lstStyle>
            <a:lvl1pPr>
              <a:defRPr sz="3000" b="1" i="0" baseline="0">
                <a:solidFill>
                  <a:srgbClr val="0F5494"/>
                </a:solidFill>
                <a:latin typeface="Verdana" pitchFamily="34" charset="0"/>
              </a:defRPr>
            </a:lvl1pPr>
          </a:lstStyle>
          <a:p>
            <a:r>
              <a:rPr lang="en-US" dirty="0" smtClean="0"/>
              <a:t>Click to edit Master title style</a:t>
            </a:r>
            <a:endParaRPr lang="en-US" dirty="0"/>
          </a:p>
        </p:txBody>
      </p:sp>
      <p:sp>
        <p:nvSpPr>
          <p:cNvPr id="8"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9" name="Date Placeholder 2"/>
          <p:cNvSpPr>
            <a:spLocks noGrp="1"/>
          </p:cNvSpPr>
          <p:nvPr>
            <p:ph type="dt" sz="half" idx="16"/>
          </p:nvPr>
        </p:nvSpPr>
        <p:spPr/>
        <p:txBody>
          <a:bodyPr/>
          <a:lstStyle>
            <a:lvl1pPr>
              <a:defRPr/>
            </a:lvl1pPr>
          </a:lstStyle>
          <a:p>
            <a:pPr>
              <a:defRPr/>
            </a:pPr>
            <a:endParaRPr lang="en-US"/>
          </a:p>
        </p:txBody>
      </p:sp>
      <p:sp>
        <p:nvSpPr>
          <p:cNvPr id="10" name="Footer Placeholder 4"/>
          <p:cNvSpPr>
            <a:spLocks noGrp="1"/>
          </p:cNvSpPr>
          <p:nvPr>
            <p:ph type="ftr" sz="quarter" idx="17"/>
          </p:nvPr>
        </p:nvSpPr>
        <p:spPr>
          <a:xfrm>
            <a:off x="4086225" y="6553200"/>
            <a:ext cx="1879600" cy="365125"/>
          </a:xfrm>
          <a:prstGeom prst="rect">
            <a:avLst/>
          </a:prstGeom>
        </p:spPr>
        <p:txBody>
          <a:bodyPr/>
          <a:lstStyle>
            <a:lvl1pPr>
              <a:defRPr>
                <a:latin typeface="Arial" charset="0"/>
                <a:cs typeface="Arial" charset="0"/>
              </a:defRPr>
            </a:lvl1pPr>
          </a:lstStyle>
          <a:p>
            <a:pPr>
              <a:defRPr/>
            </a:pPr>
            <a:endParaRPr lang="en-GB"/>
          </a:p>
        </p:txBody>
      </p:sp>
    </p:spTree>
    <p:extLst>
      <p:ext uri="{BB962C8B-B14F-4D97-AF65-F5344CB8AC3E}">
        <p14:creationId xmlns:p14="http://schemas.microsoft.com/office/powerpoint/2010/main" val="1451353827"/>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3" name="Rectangle 7"/>
          <p:cNvSpPr>
            <a:spLocks noChangeArrowheads="1"/>
          </p:cNvSpPr>
          <p:nvPr userDrawn="1"/>
        </p:nvSpPr>
        <p:spPr bwMode="auto">
          <a:xfrm>
            <a:off x="4140200" y="6597650"/>
            <a:ext cx="863600" cy="260350"/>
          </a:xfrm>
          <a:prstGeom prst="rect">
            <a:avLst/>
          </a:prstGeom>
          <a:solidFill>
            <a:srgbClr val="F7C943"/>
          </a:solidFill>
          <a:ln w="9525" algn="ctr">
            <a:solidFill>
              <a:srgbClr val="F7C943"/>
            </a:solidFill>
            <a:miter lim="800000"/>
            <a:headEnd/>
            <a:tailEnd/>
          </a:ln>
          <a:effectLst>
            <a:outerShdw dist="23000" dir="5400000" rotWithShape="0">
              <a:srgbClr val="000000">
                <a:alpha val="34998"/>
              </a:srgbClr>
            </a:outerShdw>
          </a:effectLst>
        </p:spPr>
        <p:txBody>
          <a:bodyPr anchor="ctr"/>
          <a:lstStyle/>
          <a:p>
            <a:pPr algn="ctr"/>
            <a:endParaRPr lang="fr-FR" altLang="en-US">
              <a:solidFill>
                <a:srgbClr val="FFFFFF"/>
              </a:solidFill>
              <a:latin typeface="Verdana Bold" pitchFamily="34" charset="0"/>
            </a:endParaRPr>
          </a:p>
        </p:txBody>
      </p:sp>
      <p:sp>
        <p:nvSpPr>
          <p:cNvPr id="4"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sp>
        <p:nvSpPr>
          <p:cNvPr id="5" name="Rectangle 4"/>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6" name="Picture 11" descr="logo_ce-eac-neg-e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8" name="Date Placeholder 1"/>
          <p:cNvSpPr>
            <a:spLocks noGrp="1"/>
          </p:cNvSpPr>
          <p:nvPr>
            <p:ph type="dt" sz="half" idx="16"/>
          </p:nvPr>
        </p:nvSpPr>
        <p:spPr/>
        <p:txBody>
          <a:bodyPr/>
          <a:lstStyle>
            <a:lvl1pPr>
              <a:defRPr/>
            </a:lvl1pPr>
          </a:lstStyle>
          <a:p>
            <a:pPr>
              <a:defRPr/>
            </a:pPr>
            <a:endParaRPr lang="en-US"/>
          </a:p>
        </p:txBody>
      </p:sp>
      <p:sp>
        <p:nvSpPr>
          <p:cNvPr id="9" name="Footer Placeholder 4"/>
          <p:cNvSpPr>
            <a:spLocks noGrp="1"/>
          </p:cNvSpPr>
          <p:nvPr>
            <p:ph type="ftr" sz="quarter" idx="17"/>
          </p:nvPr>
        </p:nvSpPr>
        <p:spPr>
          <a:xfrm>
            <a:off x="4086225" y="6553200"/>
            <a:ext cx="1879600" cy="365125"/>
          </a:xfrm>
          <a:prstGeom prst="rect">
            <a:avLst/>
          </a:prstGeom>
        </p:spPr>
        <p:txBody>
          <a:bodyPr/>
          <a:lstStyle>
            <a:lvl1pPr>
              <a:defRPr>
                <a:latin typeface="Arial" charset="0"/>
                <a:cs typeface="Arial" charset="0"/>
              </a:defRPr>
            </a:lvl1pPr>
          </a:lstStyle>
          <a:p>
            <a:pPr>
              <a:defRPr/>
            </a:pPr>
            <a:endParaRPr lang="en-GB"/>
          </a:p>
        </p:txBody>
      </p:sp>
    </p:spTree>
    <p:extLst>
      <p:ext uri="{BB962C8B-B14F-4D97-AF65-F5344CB8AC3E}">
        <p14:creationId xmlns:p14="http://schemas.microsoft.com/office/powerpoint/2010/main" val="118007982"/>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spTree>
      <p:nvGrpSpPr>
        <p:cNvPr id="1" name=""/>
        <p:cNvGrpSpPr/>
        <p:nvPr/>
      </p:nvGrpSpPr>
      <p:grpSpPr>
        <a:xfrm>
          <a:off x="0" y="0"/>
          <a:ext cx="0" cy="0"/>
          <a:chOff x="0" y="0"/>
          <a:chExt cx="0" cy="0"/>
        </a:xfrm>
      </p:grpSpPr>
      <p:sp>
        <p:nvSpPr>
          <p:cNvPr id="5" name="Rectangle 7"/>
          <p:cNvSpPr>
            <a:spLocks noChangeArrowheads="1"/>
          </p:cNvSpPr>
          <p:nvPr userDrawn="1"/>
        </p:nvSpPr>
        <p:spPr bwMode="auto">
          <a:xfrm>
            <a:off x="4140200" y="6597650"/>
            <a:ext cx="863600" cy="260350"/>
          </a:xfrm>
          <a:prstGeom prst="rect">
            <a:avLst/>
          </a:prstGeom>
          <a:solidFill>
            <a:srgbClr val="F7C943"/>
          </a:solidFill>
          <a:ln w="9525" algn="ctr">
            <a:solidFill>
              <a:srgbClr val="F7C943"/>
            </a:solidFill>
            <a:miter lim="800000"/>
            <a:headEnd/>
            <a:tailEnd/>
          </a:ln>
          <a:effectLst>
            <a:outerShdw dist="23000" dir="5400000" rotWithShape="0">
              <a:srgbClr val="000000">
                <a:alpha val="34998"/>
              </a:srgbClr>
            </a:outerShdw>
          </a:effectLst>
        </p:spPr>
        <p:txBody>
          <a:bodyPr anchor="ctr"/>
          <a:lstStyle/>
          <a:p>
            <a:pPr algn="ctr"/>
            <a:endParaRPr lang="fr-FR" altLang="en-US">
              <a:solidFill>
                <a:srgbClr val="FFFFFF"/>
              </a:solidFill>
              <a:latin typeface="Verdana Bold" pitchFamily="34" charset="0"/>
            </a:endParaRPr>
          </a:p>
        </p:txBody>
      </p:sp>
      <p:sp>
        <p:nvSpPr>
          <p:cNvPr id="6"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sp>
        <p:nvSpPr>
          <p:cNvPr id="7" name="Rectangle 6"/>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8" name="Picture 11" descr="logo_ce-eac-neg-e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2"/>
          <p:cNvSpPr>
            <a:spLocks noGrp="1"/>
          </p:cNvSpPr>
          <p:nvPr>
            <p:ph sz="half" idx="12"/>
          </p:nvPr>
        </p:nvSpPr>
        <p:spPr>
          <a:xfrm rot="5400000">
            <a:off x="2933818" y="422666"/>
            <a:ext cx="3240360" cy="8244916"/>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p:nvPr>
        </p:nvSpPr>
        <p:spPr>
          <a:xfrm>
            <a:off x="467544" y="1772816"/>
            <a:ext cx="8229600" cy="1143000"/>
          </a:xfrm>
        </p:spPr>
        <p:txBody>
          <a:bodyPr>
            <a:normAutofit/>
          </a:bodyPr>
          <a:lstStyle>
            <a:lvl1pPr>
              <a:defRPr sz="3000" b="1" i="0" baseline="0">
                <a:solidFill>
                  <a:srgbClr val="0F5494"/>
                </a:solidFill>
                <a:latin typeface="Verdana" pitchFamily="34" charset="0"/>
              </a:defRPr>
            </a:lvl1pPr>
          </a:lstStyle>
          <a:p>
            <a:r>
              <a:rPr lang="en-US" dirty="0" smtClean="0"/>
              <a:t>Click to edit Master title style</a:t>
            </a:r>
            <a:endParaRPr lang="en-US" dirty="0"/>
          </a:p>
        </p:txBody>
      </p:sp>
      <p:sp>
        <p:nvSpPr>
          <p:cNvPr id="9"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0" name="Date Placeholder 3"/>
          <p:cNvSpPr>
            <a:spLocks noGrp="1"/>
          </p:cNvSpPr>
          <p:nvPr>
            <p:ph type="dt" sz="half" idx="16"/>
          </p:nvPr>
        </p:nvSpPr>
        <p:spPr/>
        <p:txBody>
          <a:bodyPr/>
          <a:lstStyle>
            <a:lvl1pPr>
              <a:defRPr/>
            </a:lvl1pPr>
          </a:lstStyle>
          <a:p>
            <a:pPr>
              <a:defRPr/>
            </a:pPr>
            <a:endParaRPr lang="en-US"/>
          </a:p>
        </p:txBody>
      </p:sp>
      <p:sp>
        <p:nvSpPr>
          <p:cNvPr id="11" name="Footer Placeholder 4"/>
          <p:cNvSpPr>
            <a:spLocks noGrp="1"/>
          </p:cNvSpPr>
          <p:nvPr>
            <p:ph type="ftr" sz="quarter" idx="17"/>
          </p:nvPr>
        </p:nvSpPr>
        <p:spPr>
          <a:xfrm>
            <a:off x="4086225" y="6553200"/>
            <a:ext cx="1879600" cy="365125"/>
          </a:xfrm>
          <a:prstGeom prst="rect">
            <a:avLst/>
          </a:prstGeom>
        </p:spPr>
        <p:txBody>
          <a:bodyPr/>
          <a:lstStyle>
            <a:lvl1pPr>
              <a:defRPr>
                <a:latin typeface="Arial" charset="0"/>
                <a:cs typeface="Arial" charset="0"/>
              </a:defRPr>
            </a:lvl1pPr>
          </a:lstStyle>
          <a:p>
            <a:pPr>
              <a:defRPr/>
            </a:pPr>
            <a:endParaRPr lang="en-GB"/>
          </a:p>
        </p:txBody>
      </p:sp>
    </p:spTree>
    <p:extLst>
      <p:ext uri="{BB962C8B-B14F-4D97-AF65-F5344CB8AC3E}">
        <p14:creationId xmlns:p14="http://schemas.microsoft.com/office/powerpoint/2010/main" val="3796312190"/>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Vertical Title and Text">
    <p:spTree>
      <p:nvGrpSpPr>
        <p:cNvPr id="1" name=""/>
        <p:cNvGrpSpPr/>
        <p:nvPr/>
      </p:nvGrpSpPr>
      <p:grpSpPr>
        <a:xfrm>
          <a:off x="0" y="0"/>
          <a:ext cx="0" cy="0"/>
          <a:chOff x="0" y="0"/>
          <a:chExt cx="0" cy="0"/>
        </a:xfrm>
      </p:grpSpPr>
      <p:sp>
        <p:nvSpPr>
          <p:cNvPr id="5" name="Rectangle 7"/>
          <p:cNvSpPr>
            <a:spLocks noChangeArrowheads="1"/>
          </p:cNvSpPr>
          <p:nvPr userDrawn="1"/>
        </p:nvSpPr>
        <p:spPr bwMode="auto">
          <a:xfrm>
            <a:off x="4140200" y="6597650"/>
            <a:ext cx="863600" cy="260350"/>
          </a:xfrm>
          <a:prstGeom prst="rect">
            <a:avLst/>
          </a:prstGeom>
          <a:solidFill>
            <a:srgbClr val="F7C943"/>
          </a:solidFill>
          <a:ln w="9525" algn="ctr">
            <a:solidFill>
              <a:srgbClr val="F7C943"/>
            </a:solidFill>
            <a:miter lim="800000"/>
            <a:headEnd/>
            <a:tailEnd/>
          </a:ln>
          <a:effectLst>
            <a:outerShdw dist="23000" dir="5400000" rotWithShape="0">
              <a:srgbClr val="000000">
                <a:alpha val="34998"/>
              </a:srgbClr>
            </a:outerShdw>
          </a:effectLst>
        </p:spPr>
        <p:txBody>
          <a:bodyPr anchor="ctr"/>
          <a:lstStyle/>
          <a:p>
            <a:pPr algn="ctr"/>
            <a:endParaRPr lang="fr-FR" altLang="en-US">
              <a:solidFill>
                <a:srgbClr val="FFFFFF"/>
              </a:solidFill>
              <a:latin typeface="Verdana Bold" pitchFamily="34" charset="0"/>
            </a:endParaRPr>
          </a:p>
        </p:txBody>
      </p:sp>
      <p:sp>
        <p:nvSpPr>
          <p:cNvPr id="6"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sp>
        <p:nvSpPr>
          <p:cNvPr id="7" name="Rectangle 6"/>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pic>
        <p:nvPicPr>
          <p:cNvPr id="8" name="Picture 10" descr="logo_ce-eac-neg-en"/>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629400" y="1772816"/>
            <a:ext cx="2057400" cy="4353347"/>
          </a:xfrm>
        </p:spPr>
        <p:txBody>
          <a:bodyPr vert="eaVert">
            <a:normAutofit/>
          </a:bodyPr>
          <a:lstStyle>
            <a:lvl1pPr algn="l">
              <a:defRPr sz="3000">
                <a:solidFill>
                  <a:srgbClr val="0F5494"/>
                </a:solidFill>
              </a:defRPr>
            </a:lvl1pPr>
          </a:lstStyle>
          <a:p>
            <a:pPr lvl="0"/>
            <a:r>
              <a:rPr lang="en-US" dirty="0" smtClean="0"/>
              <a:t>Click to edit Master title style</a:t>
            </a:r>
          </a:p>
        </p:txBody>
      </p:sp>
      <p:sp>
        <p:nvSpPr>
          <p:cNvPr id="13" name="Content Placeholder 2"/>
          <p:cNvSpPr>
            <a:spLocks noGrp="1"/>
          </p:cNvSpPr>
          <p:nvPr>
            <p:ph sz="half" idx="12"/>
          </p:nvPr>
        </p:nvSpPr>
        <p:spPr>
          <a:xfrm rot="5400000">
            <a:off x="1277634" y="926722"/>
            <a:ext cx="4392488" cy="6084676"/>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0" name="Date Placeholder 3"/>
          <p:cNvSpPr>
            <a:spLocks noGrp="1"/>
          </p:cNvSpPr>
          <p:nvPr>
            <p:ph type="dt" sz="half" idx="16"/>
          </p:nvPr>
        </p:nvSpPr>
        <p:spPr/>
        <p:txBody>
          <a:bodyPr/>
          <a:lstStyle>
            <a:lvl1pPr>
              <a:defRPr/>
            </a:lvl1pPr>
          </a:lstStyle>
          <a:p>
            <a:pPr>
              <a:defRPr/>
            </a:pPr>
            <a:endParaRPr lang="en-US"/>
          </a:p>
        </p:txBody>
      </p:sp>
      <p:sp>
        <p:nvSpPr>
          <p:cNvPr id="11" name="Footer Placeholder 4"/>
          <p:cNvSpPr>
            <a:spLocks noGrp="1"/>
          </p:cNvSpPr>
          <p:nvPr>
            <p:ph type="ftr" sz="quarter" idx="17"/>
          </p:nvPr>
        </p:nvSpPr>
        <p:spPr>
          <a:xfrm>
            <a:off x="4086225" y="6553200"/>
            <a:ext cx="1879600" cy="365125"/>
          </a:xfrm>
          <a:prstGeom prst="rect">
            <a:avLst/>
          </a:prstGeom>
        </p:spPr>
        <p:txBody>
          <a:bodyPr/>
          <a:lstStyle>
            <a:lvl1pPr>
              <a:defRPr>
                <a:latin typeface="Arial" charset="0"/>
                <a:cs typeface="Arial" charset="0"/>
              </a:defRPr>
            </a:lvl1pPr>
          </a:lstStyle>
          <a:p>
            <a:pPr>
              <a:defRPr/>
            </a:pPr>
            <a:endParaRPr lang="en-GB"/>
          </a:p>
        </p:txBody>
      </p:sp>
    </p:spTree>
    <p:extLst>
      <p:ext uri="{BB962C8B-B14F-4D97-AF65-F5344CB8AC3E}">
        <p14:creationId xmlns:p14="http://schemas.microsoft.com/office/powerpoint/2010/main" val="3758424941"/>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5.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68313" y="5492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Verdana Bold" pitchFamily="34" charset="0"/>
                <a:cs typeface="Arial" charset="0"/>
              </a:defRPr>
            </a:lvl1pPr>
          </a:lstStyle>
          <a:p>
            <a:pPr>
              <a:defRPr/>
            </a:pPr>
            <a:endParaRPr lang="en-US"/>
          </a:p>
        </p:txBody>
      </p:sp>
      <p:sp>
        <p:nvSpPr>
          <p:cNvPr id="11" name="Date Placeholder 3"/>
          <p:cNvSpPr txBox="1">
            <a:spLocks/>
          </p:cNvSpPr>
          <p:nvPr/>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cs typeface="+mn-cs"/>
              </a:rPr>
              <a:t>Date: in 12 pts</a:t>
            </a:r>
          </a:p>
        </p:txBody>
      </p:sp>
      <p:pic>
        <p:nvPicPr>
          <p:cNvPr id="1030" name="Picture 7" descr="eac-factsheetrA4-word-bg2-footer-EAC_EN"/>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8988" y="6237288"/>
            <a:ext cx="7599362"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928" r:id="rId1"/>
    <p:sldLayoutId id="2147484929" r:id="rId2"/>
    <p:sldLayoutId id="2147484930" r:id="rId3"/>
    <p:sldLayoutId id="2147484931" r:id="rId4"/>
    <p:sldLayoutId id="2147484932" r:id="rId5"/>
    <p:sldLayoutId id="2147484933" r:id="rId6"/>
    <p:sldLayoutId id="2147484934" r:id="rId7"/>
    <p:sldLayoutId id="2147484935" r:id="rId8"/>
    <p:sldLayoutId id="2147484936" r:id="rId9"/>
  </p:sldLayoutIdLst>
  <p:transition spd="med">
    <p:fade/>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Verdana Bold" pitchFamily="34" charset="0"/>
        </a:defRPr>
      </a:lvl2pPr>
      <a:lvl3pPr algn="ctr" rtl="0" eaLnBrk="0" fontAlgn="base" hangingPunct="0">
        <a:spcBef>
          <a:spcPct val="0"/>
        </a:spcBef>
        <a:spcAft>
          <a:spcPct val="0"/>
        </a:spcAft>
        <a:defRPr sz="4400">
          <a:solidFill>
            <a:schemeClr val="tx1"/>
          </a:solidFill>
          <a:latin typeface="Verdana Bold" pitchFamily="34" charset="0"/>
        </a:defRPr>
      </a:lvl3pPr>
      <a:lvl4pPr algn="ctr" rtl="0" eaLnBrk="0" fontAlgn="base" hangingPunct="0">
        <a:spcBef>
          <a:spcPct val="0"/>
        </a:spcBef>
        <a:spcAft>
          <a:spcPct val="0"/>
        </a:spcAft>
        <a:defRPr sz="4400">
          <a:solidFill>
            <a:schemeClr val="tx1"/>
          </a:solidFill>
          <a:latin typeface="Verdana Bold" pitchFamily="34" charset="0"/>
        </a:defRPr>
      </a:lvl4pPr>
      <a:lvl5pPr algn="ctr" rtl="0" eaLnBrk="0" fontAlgn="base" hangingPunct="0">
        <a:spcBef>
          <a:spcPct val="0"/>
        </a:spcBef>
        <a:spcAft>
          <a:spcPct val="0"/>
        </a:spcAft>
        <a:defRPr sz="4400">
          <a:solidFill>
            <a:schemeClr val="tx1"/>
          </a:solidFill>
          <a:latin typeface="Verdana Bold" pitchFamily="34" charset="0"/>
        </a:defRPr>
      </a:lvl5pPr>
      <a:lvl6pPr marL="457200" algn="ctr" rtl="0" fontAlgn="base">
        <a:spcBef>
          <a:spcPct val="0"/>
        </a:spcBef>
        <a:spcAft>
          <a:spcPct val="0"/>
        </a:spcAft>
        <a:defRPr sz="4400">
          <a:solidFill>
            <a:schemeClr val="tx1"/>
          </a:solidFill>
          <a:latin typeface="Verdana Bold" pitchFamily="34" charset="0"/>
        </a:defRPr>
      </a:lvl6pPr>
      <a:lvl7pPr marL="914400" algn="ctr" rtl="0" fontAlgn="base">
        <a:spcBef>
          <a:spcPct val="0"/>
        </a:spcBef>
        <a:spcAft>
          <a:spcPct val="0"/>
        </a:spcAft>
        <a:defRPr sz="4400">
          <a:solidFill>
            <a:schemeClr val="tx1"/>
          </a:solidFill>
          <a:latin typeface="Verdana Bold" pitchFamily="34" charset="0"/>
        </a:defRPr>
      </a:lvl7pPr>
      <a:lvl8pPr marL="1371600" algn="ctr" rtl="0" fontAlgn="base">
        <a:spcBef>
          <a:spcPct val="0"/>
        </a:spcBef>
        <a:spcAft>
          <a:spcPct val="0"/>
        </a:spcAft>
        <a:defRPr sz="4400">
          <a:solidFill>
            <a:schemeClr val="tx1"/>
          </a:solidFill>
          <a:latin typeface="Verdana Bold" pitchFamily="34" charset="0"/>
        </a:defRPr>
      </a:lvl8pPr>
      <a:lvl9pPr marL="1828800" algn="ctr" rtl="0" fontAlgn="base">
        <a:spcBef>
          <a:spcPct val="0"/>
        </a:spcBef>
        <a:spcAft>
          <a:spcPct val="0"/>
        </a:spcAft>
        <a:defRPr sz="4400">
          <a:solidFill>
            <a:schemeClr val="tx1"/>
          </a:solidFill>
          <a:latin typeface="Verdana Bold"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2051"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cs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cs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cs typeface="Arial" charset="0"/>
              </a:defRPr>
            </a:lvl1pPr>
          </a:lstStyle>
          <a:p>
            <a:pPr>
              <a:defRPr/>
            </a:pPr>
            <a:fld id="{24DB67D3-5BF4-4DE3-A0BB-521B215CF4B0}"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cs typeface="Arial" charset="0"/>
            </a:endParaRPr>
          </a:p>
        </p:txBody>
      </p:sp>
      <p:pic>
        <p:nvPicPr>
          <p:cNvPr id="2056"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1" descr="eac-factsheetrA4-word-bg2-footer-EAC_EN"/>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88988" y="6237288"/>
            <a:ext cx="7599362"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937" r:id="rId1"/>
    <p:sldLayoutId id="2147484938" r:id="rId2"/>
    <p:sldLayoutId id="2147484919" r:id="rId3"/>
    <p:sldLayoutId id="2147484920" r:id="rId4"/>
    <p:sldLayoutId id="2147484921" r:id="rId5"/>
    <p:sldLayoutId id="2147484922" r:id="rId6"/>
    <p:sldLayoutId id="2147484923" r:id="rId7"/>
    <p:sldLayoutId id="2147484924" r:id="rId8"/>
    <p:sldLayoutId id="2147484925" r:id="rId9"/>
    <p:sldLayoutId id="2147484926" r:id="rId10"/>
    <p:sldLayoutId id="2147484927" r:id="rId11"/>
  </p:sldLayoutIdLst>
  <p:transition>
    <p:pull dir="ru"/>
  </p:transition>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eacea.ec.europa.eu/erasmus_mundus/results_compendia/selected_projects_action_1_master_courses_en.php" TargetMode="External"/><Relationship Id="rId2" Type="http://schemas.openxmlformats.org/officeDocument/2006/relationships/hyperlink" Target="http://eacea.ec.europa.eu/new-call_en.php" TargetMode="External"/><Relationship Id="rId1" Type="http://schemas.openxmlformats.org/officeDocument/2006/relationships/slideLayout" Target="../slideLayouts/slideLayout13.xml"/><Relationship Id="rId4" Type="http://schemas.openxmlformats.org/officeDocument/2006/relationships/hyperlink" Target="http://eacea.ec.europa.eu/erasmus_mundus/tools/good_practices_en.php"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8175" y="3995738"/>
            <a:ext cx="1903413" cy="264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4339"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1484313"/>
            <a:ext cx="1728787"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4340" name="Sous-titre 1"/>
          <p:cNvSpPr>
            <a:spLocks noGrp="1"/>
          </p:cNvSpPr>
          <p:nvPr>
            <p:ph type="subTitle" idx="1"/>
          </p:nvPr>
        </p:nvSpPr>
        <p:spPr>
          <a:xfrm>
            <a:off x="4140200" y="2060575"/>
            <a:ext cx="4895850" cy="3744913"/>
          </a:xfrm>
        </p:spPr>
        <p:txBody>
          <a:bodyPr/>
          <a:lstStyle/>
          <a:p>
            <a:pPr>
              <a:lnSpc>
                <a:spcPct val="150000"/>
              </a:lnSpc>
            </a:pPr>
            <a:r>
              <a:rPr lang="en-GB" altLang="en-US" sz="2800" b="1" dirty="0" smtClean="0">
                <a:solidFill>
                  <a:srgbClr val="F7C943"/>
                </a:solidFill>
                <a:latin typeface="Arial" charset="0"/>
                <a:cs typeface="Arial" charset="0"/>
              </a:rPr>
              <a:t>Erasmus+</a:t>
            </a:r>
          </a:p>
          <a:p>
            <a:pPr>
              <a:lnSpc>
                <a:spcPct val="150000"/>
              </a:lnSpc>
            </a:pPr>
            <a:r>
              <a:rPr lang="en-GB" altLang="en-US" sz="2800" b="1" dirty="0" smtClean="0">
                <a:solidFill>
                  <a:srgbClr val="F7C943"/>
                </a:solidFill>
                <a:latin typeface="Arial" charset="0"/>
                <a:cs typeface="Arial" charset="0"/>
              </a:rPr>
              <a:t>Joint Master Degrees</a:t>
            </a:r>
          </a:p>
          <a:p>
            <a:pPr>
              <a:lnSpc>
                <a:spcPct val="150000"/>
              </a:lnSpc>
            </a:pPr>
            <a:r>
              <a:rPr lang="en-GB" altLang="en-US" sz="2800" b="1" dirty="0" smtClean="0">
                <a:solidFill>
                  <a:srgbClr val="F7C943"/>
                </a:solidFill>
                <a:latin typeface="Arial" charset="0"/>
                <a:cs typeface="Arial" charset="0"/>
              </a:rPr>
              <a:t>(JMDs)</a:t>
            </a:r>
            <a:endParaRPr lang="en-GB" altLang="en-US" sz="2800" b="1" dirty="0" smtClean="0">
              <a:solidFill>
                <a:schemeClr val="bg1"/>
              </a:solidFill>
              <a:latin typeface="Arial" charset="0"/>
              <a:cs typeface="Arial" charset="0"/>
            </a:endParaRPr>
          </a:p>
          <a:p>
            <a:pPr>
              <a:lnSpc>
                <a:spcPct val="150000"/>
              </a:lnSpc>
            </a:pPr>
            <a:endParaRPr lang="en-GB" altLang="en-US" sz="1600" dirty="0" smtClean="0">
              <a:solidFill>
                <a:schemeClr val="bg1"/>
              </a:solidFill>
              <a:latin typeface="Arial" charset="0"/>
              <a:cs typeface="Arial" charset="0"/>
            </a:endParaRPr>
          </a:p>
          <a:p>
            <a:pPr>
              <a:lnSpc>
                <a:spcPct val="150000"/>
              </a:lnSpc>
            </a:pPr>
            <a:r>
              <a:rPr lang="en-GB" altLang="en-US" sz="2000" dirty="0" smtClean="0">
                <a:latin typeface="Arial" charset="0"/>
                <a:cs typeface="Arial" charset="0"/>
              </a:rPr>
              <a:t>Deirdre Lennan</a:t>
            </a:r>
            <a:endParaRPr lang="en-GB" altLang="en-US" sz="2000" dirty="0" smtClean="0">
              <a:latin typeface="Arial" charset="0"/>
              <a:cs typeface="Arial" charset="0"/>
            </a:endParaRPr>
          </a:p>
          <a:p>
            <a:pPr>
              <a:lnSpc>
                <a:spcPct val="150000"/>
              </a:lnSpc>
            </a:pPr>
            <a:r>
              <a:rPr lang="en-GB" altLang="en-US" sz="2000" dirty="0" smtClean="0">
                <a:latin typeface="Arial" charset="0"/>
                <a:cs typeface="Arial" charset="0"/>
              </a:rPr>
              <a:t>DG Education and Culture</a:t>
            </a:r>
            <a:endParaRPr lang="en-GB" altLang="en-US" sz="2000" dirty="0" smtClean="0">
              <a:latin typeface="Arial" charset="0"/>
              <a:cs typeface="Arial" charset="0"/>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gn="ctr"/>
            <a:r>
              <a:rPr lang="en-GB" altLang="en-US" dirty="0" smtClean="0">
                <a:latin typeface="Arial" charset="0"/>
                <a:cs typeface="Arial" charset="0"/>
              </a:rPr>
              <a:t>JMD Quality Review &amp; JMD Catalogue</a:t>
            </a:r>
          </a:p>
        </p:txBody>
      </p:sp>
      <p:sp>
        <p:nvSpPr>
          <p:cNvPr id="21507" name="Content Placeholder 2"/>
          <p:cNvSpPr>
            <a:spLocks noGrp="1"/>
          </p:cNvSpPr>
          <p:nvPr>
            <p:ph idx="1"/>
          </p:nvPr>
        </p:nvSpPr>
        <p:spPr>
          <a:xfrm>
            <a:off x="107950" y="2349500"/>
            <a:ext cx="8928100" cy="4032250"/>
          </a:xfrm>
        </p:spPr>
        <p:txBody>
          <a:bodyPr/>
          <a:lstStyle/>
          <a:p>
            <a:pPr marL="542925" lvl="2" indent="-361950">
              <a:spcBef>
                <a:spcPts val="0"/>
              </a:spcBef>
              <a:spcAft>
                <a:spcPts val="600"/>
              </a:spcAft>
              <a:buClr>
                <a:srgbClr val="C00000"/>
              </a:buClr>
              <a:buSzPct val="90000"/>
              <a:buFont typeface="Wingdings" panose="05000000000000000000" pitchFamily="2" charset="2"/>
              <a:buChar char="Ø"/>
            </a:pPr>
            <a:r>
              <a:rPr lang="en-GB" altLang="en-US" sz="1800" b="1" i="1" dirty="0" smtClean="0">
                <a:solidFill>
                  <a:srgbClr val="C00000"/>
                </a:solidFill>
                <a:latin typeface="Arial" panose="020B0604020202020204" pitchFamily="34" charset="0"/>
                <a:cs typeface="Arial" panose="020B0604020202020204" pitchFamily="34" charset="0"/>
              </a:rPr>
              <a:t>Quality Review</a:t>
            </a:r>
            <a:r>
              <a:rPr lang="en-GB" altLang="en-US" sz="1800" i="1" dirty="0" smtClean="0">
                <a:latin typeface="Arial" panose="020B0604020202020204" pitchFamily="34" charset="0"/>
                <a:cs typeface="Arial" panose="020B0604020202020204" pitchFamily="34" charset="0"/>
              </a:rPr>
              <a:t> </a:t>
            </a:r>
            <a:r>
              <a:rPr lang="en-GB" altLang="en-US" sz="1800" dirty="0" smtClean="0">
                <a:latin typeface="Arial" panose="020B0604020202020204" pitchFamily="34" charset="0"/>
                <a:cs typeface="Arial" panose="020B0604020202020204" pitchFamily="34" charset="0"/>
              </a:rPr>
              <a:t>of the JMD programmes at the beginning of the </a:t>
            </a:r>
            <a:r>
              <a:rPr lang="en-GB" altLang="en-US" sz="1800" dirty="0">
                <a:latin typeface="Arial" panose="020B0604020202020204" pitchFamily="34" charset="0"/>
                <a:cs typeface="Arial" panose="020B0604020202020204" pitchFamily="34" charset="0"/>
              </a:rPr>
              <a:t>3rd intake</a:t>
            </a:r>
          </a:p>
          <a:p>
            <a:pPr marL="542925" indent="-361950">
              <a:spcBef>
                <a:spcPts val="0"/>
              </a:spcBef>
              <a:spcAft>
                <a:spcPts val="300"/>
              </a:spcAft>
            </a:pPr>
            <a:r>
              <a:rPr lang="en-GB" sz="1800" i="0" dirty="0" smtClean="0">
                <a:latin typeface="Arial" panose="020B0604020202020204" pitchFamily="34" charset="0"/>
                <a:cs typeface="Arial" panose="020B0604020202020204" pitchFamily="34" charset="0"/>
              </a:rPr>
              <a:t>Assessment of whether:</a:t>
            </a:r>
          </a:p>
          <a:p>
            <a:pPr marL="809625" lvl="1" indent="-266700">
              <a:spcBef>
                <a:spcPts val="0"/>
              </a:spcBef>
              <a:spcAft>
                <a:spcPts val="300"/>
              </a:spcAft>
              <a:buClr>
                <a:srgbClr val="C00000"/>
              </a:buClr>
              <a:buFont typeface="Wingdings" panose="05000000000000000000" pitchFamily="2" charset="2"/>
              <a:buChar char="§"/>
            </a:pPr>
            <a:r>
              <a:rPr lang="en-GB" sz="1800" b="0" i="0" dirty="0" smtClean="0">
                <a:latin typeface="Arial" panose="020B0604020202020204" pitchFamily="34" charset="0"/>
                <a:cs typeface="Arial" panose="020B0604020202020204" pitchFamily="34" charset="0"/>
              </a:rPr>
              <a:t>the </a:t>
            </a:r>
            <a:r>
              <a:rPr lang="en-GB" sz="1800" b="0" i="0" dirty="0">
                <a:latin typeface="Arial" panose="020B0604020202020204" pitchFamily="34" charset="0"/>
                <a:cs typeface="Arial" panose="020B0604020202020204" pitchFamily="34" charset="0"/>
              </a:rPr>
              <a:t>JMD has met the expectations raised in the initial funding period in terms of </a:t>
            </a:r>
            <a:r>
              <a:rPr lang="en-GB" sz="1800" b="0" i="0" u="sng" dirty="0">
                <a:latin typeface="Arial" panose="020B0604020202020204" pitchFamily="34" charset="0"/>
                <a:cs typeface="Arial" panose="020B0604020202020204" pitchFamily="34" charset="0"/>
              </a:rPr>
              <a:t>excellence</a:t>
            </a:r>
            <a:r>
              <a:rPr lang="en-GB" sz="1800" b="0" i="0" dirty="0">
                <a:latin typeface="Arial" panose="020B0604020202020204" pitchFamily="34" charset="0"/>
                <a:cs typeface="Arial" panose="020B0604020202020204" pitchFamily="34" charset="0"/>
              </a:rPr>
              <a:t>, </a:t>
            </a:r>
            <a:r>
              <a:rPr lang="en-GB" sz="1800" b="0" i="0" u="sng" dirty="0">
                <a:latin typeface="Arial" panose="020B0604020202020204" pitchFamily="34" charset="0"/>
                <a:cs typeface="Arial" panose="020B0604020202020204" pitchFamily="34" charset="0"/>
              </a:rPr>
              <a:t>performance</a:t>
            </a:r>
            <a:r>
              <a:rPr lang="en-GB" sz="1800" b="0" i="0" dirty="0">
                <a:latin typeface="Arial" panose="020B0604020202020204" pitchFamily="34" charset="0"/>
                <a:cs typeface="Arial" panose="020B0604020202020204" pitchFamily="34" charset="0"/>
              </a:rPr>
              <a:t> and </a:t>
            </a:r>
            <a:r>
              <a:rPr lang="en-GB" sz="1800" b="0" i="0" u="sng" dirty="0" smtClean="0">
                <a:latin typeface="Arial" panose="020B0604020202020204" pitchFamily="34" charset="0"/>
                <a:cs typeface="Arial" panose="020B0604020202020204" pitchFamily="34" charset="0"/>
              </a:rPr>
              <a:t>relevance</a:t>
            </a:r>
          </a:p>
          <a:p>
            <a:pPr marL="809625" lvl="1" indent="-266700">
              <a:spcBef>
                <a:spcPts val="0"/>
              </a:spcBef>
              <a:spcAft>
                <a:spcPts val="300"/>
              </a:spcAft>
              <a:buClr>
                <a:srgbClr val="C00000"/>
              </a:buClr>
              <a:buFont typeface="Wingdings" panose="05000000000000000000" pitchFamily="2" charset="2"/>
              <a:buChar char="§"/>
            </a:pPr>
            <a:r>
              <a:rPr lang="en-GB" sz="1800" b="0" dirty="0">
                <a:latin typeface="Arial" panose="020B0604020202020204" pitchFamily="34" charset="0"/>
                <a:cs typeface="Arial" panose="020B0604020202020204" pitchFamily="34" charset="0"/>
              </a:rPr>
              <a:t>management/financial </a:t>
            </a:r>
            <a:r>
              <a:rPr lang="en-GB" sz="1800" b="0" dirty="0" smtClean="0">
                <a:latin typeface="Arial" panose="020B0604020202020204" pitchFamily="34" charset="0"/>
                <a:cs typeface="Arial" panose="020B0604020202020204" pitchFamily="34" charset="0"/>
              </a:rPr>
              <a:t>practices within </a:t>
            </a:r>
            <a:r>
              <a:rPr lang="en-GB" sz="1800" b="0" dirty="0">
                <a:latin typeface="Arial" panose="020B0604020202020204" pitchFamily="34" charset="0"/>
                <a:cs typeface="Arial" panose="020B0604020202020204" pitchFamily="34" charset="0"/>
              </a:rPr>
              <a:t>and between </a:t>
            </a:r>
            <a:r>
              <a:rPr lang="en-GB" sz="1800" b="0" dirty="0" smtClean="0">
                <a:latin typeface="Arial" panose="020B0604020202020204" pitchFamily="34" charset="0"/>
                <a:cs typeface="Arial" panose="020B0604020202020204" pitchFamily="34" charset="0"/>
              </a:rPr>
              <a:t>the consortium </a:t>
            </a:r>
            <a:r>
              <a:rPr lang="en-GB" sz="1800" b="0" dirty="0">
                <a:latin typeface="Arial" panose="020B0604020202020204" pitchFamily="34" charset="0"/>
                <a:cs typeface="Arial" panose="020B0604020202020204" pitchFamily="34" charset="0"/>
              </a:rPr>
              <a:t>partners have proved to be </a:t>
            </a:r>
            <a:r>
              <a:rPr lang="en-GB" sz="1800" b="0" u="sng" dirty="0">
                <a:latin typeface="Arial" panose="020B0604020202020204" pitchFamily="34" charset="0"/>
                <a:cs typeface="Arial" panose="020B0604020202020204" pitchFamily="34" charset="0"/>
              </a:rPr>
              <a:t>effective</a:t>
            </a:r>
            <a:r>
              <a:rPr lang="en-GB" sz="1800" b="0" dirty="0">
                <a:latin typeface="Arial" panose="020B0604020202020204" pitchFamily="34" charset="0"/>
                <a:cs typeface="Arial" panose="020B0604020202020204" pitchFamily="34" charset="0"/>
              </a:rPr>
              <a:t> and in </a:t>
            </a:r>
            <a:r>
              <a:rPr lang="en-GB" sz="1800" b="0" u="sng" dirty="0">
                <a:latin typeface="Arial" panose="020B0604020202020204" pitchFamily="34" charset="0"/>
                <a:cs typeface="Arial" panose="020B0604020202020204" pitchFamily="34" charset="0"/>
              </a:rPr>
              <a:t>accordance</a:t>
            </a:r>
            <a:r>
              <a:rPr lang="en-GB" sz="1800" b="0" dirty="0">
                <a:latin typeface="Arial" panose="020B0604020202020204" pitchFamily="34" charset="0"/>
                <a:cs typeface="Arial" panose="020B0604020202020204" pitchFamily="34" charset="0"/>
              </a:rPr>
              <a:t> with the Programme </a:t>
            </a:r>
            <a:r>
              <a:rPr lang="en-GB" sz="1800" b="0" dirty="0" smtClean="0">
                <a:latin typeface="Arial" panose="020B0604020202020204" pitchFamily="34" charset="0"/>
                <a:cs typeface="Arial" panose="020B0604020202020204" pitchFamily="34" charset="0"/>
              </a:rPr>
              <a:t>rules</a:t>
            </a:r>
          </a:p>
          <a:p>
            <a:pPr marL="809625" lvl="1" indent="-266700">
              <a:spcBef>
                <a:spcPts val="0"/>
              </a:spcBef>
              <a:spcAft>
                <a:spcPts val="600"/>
              </a:spcAft>
              <a:buClr>
                <a:srgbClr val="C00000"/>
              </a:buClr>
              <a:buFont typeface="Wingdings" panose="05000000000000000000" pitchFamily="2" charset="2"/>
              <a:buChar char="§"/>
            </a:pPr>
            <a:r>
              <a:rPr lang="en-GB" sz="1800" b="0" dirty="0">
                <a:latin typeface="Arial" panose="020B0604020202020204" pitchFamily="34" charset="0"/>
                <a:cs typeface="Arial" panose="020B0604020202020204" pitchFamily="34" charset="0"/>
              </a:rPr>
              <a:t>the JMD has clear prospects for </a:t>
            </a:r>
            <a:r>
              <a:rPr lang="en-GB" sz="1800" b="0" u="sng" dirty="0">
                <a:latin typeface="Arial" panose="020B0604020202020204" pitchFamily="34" charset="0"/>
                <a:cs typeface="Arial" panose="020B0604020202020204" pitchFamily="34" charset="0"/>
              </a:rPr>
              <a:t>sustainability</a:t>
            </a:r>
            <a:r>
              <a:rPr lang="en-GB" sz="1800" b="0" dirty="0">
                <a:latin typeface="Arial" panose="020B0604020202020204" pitchFamily="34" charset="0"/>
                <a:cs typeface="Arial" panose="020B0604020202020204" pitchFamily="34" charset="0"/>
              </a:rPr>
              <a:t> and can maintain </a:t>
            </a:r>
            <a:r>
              <a:rPr lang="en-GB" sz="1800" b="0" u="sng" dirty="0">
                <a:latin typeface="Arial" panose="020B0604020202020204" pitchFamily="34" charset="0"/>
                <a:cs typeface="Arial" panose="020B0604020202020204" pitchFamily="34" charset="0"/>
              </a:rPr>
              <a:t>standards of excellence</a:t>
            </a:r>
            <a:r>
              <a:rPr lang="en-GB" sz="1800" b="0" dirty="0">
                <a:latin typeface="Arial" panose="020B0604020202020204" pitchFamily="34" charset="0"/>
                <a:cs typeface="Arial" panose="020B0604020202020204" pitchFamily="34" charset="0"/>
              </a:rPr>
              <a:t> in delivering the course even with </a:t>
            </a:r>
            <a:r>
              <a:rPr lang="en-GB" sz="1800" b="0" u="sng" dirty="0">
                <a:latin typeface="Arial" panose="020B0604020202020204" pitchFamily="34" charset="0"/>
                <a:cs typeface="Arial" panose="020B0604020202020204" pitchFamily="34" charset="0"/>
              </a:rPr>
              <a:t>reduced</a:t>
            </a:r>
            <a:r>
              <a:rPr lang="en-GB" sz="1800" b="0" dirty="0">
                <a:latin typeface="Arial" panose="020B0604020202020204" pitchFamily="34" charset="0"/>
                <a:cs typeface="Arial" panose="020B0604020202020204" pitchFamily="34" charset="0"/>
              </a:rPr>
              <a:t> Erasmus+ financial </a:t>
            </a:r>
            <a:r>
              <a:rPr lang="en-GB" sz="1800" b="0" dirty="0" smtClean="0">
                <a:latin typeface="Arial" panose="020B0604020202020204" pitchFamily="34" charset="0"/>
                <a:cs typeface="Arial" panose="020B0604020202020204" pitchFamily="34" charset="0"/>
              </a:rPr>
              <a:t>support</a:t>
            </a:r>
          </a:p>
          <a:p>
            <a:pPr marL="542925" indent="-361950">
              <a:spcBef>
                <a:spcPts val="0"/>
              </a:spcBef>
              <a:spcAft>
                <a:spcPts val="600"/>
              </a:spcAft>
              <a:buClr>
                <a:srgbClr val="C00000"/>
              </a:buClr>
              <a:buFont typeface="Wingdings" panose="05000000000000000000" pitchFamily="2" charset="2"/>
              <a:buChar char="Ø"/>
            </a:pPr>
            <a:r>
              <a:rPr lang="en-GB" sz="1800" i="0" dirty="0" smtClean="0">
                <a:latin typeface="Arial" panose="020B0604020202020204" pitchFamily="34" charset="0"/>
                <a:cs typeface="Arial" panose="020B0604020202020204" pitchFamily="34" charset="0"/>
              </a:rPr>
              <a:t>Considered under the </a:t>
            </a:r>
            <a:r>
              <a:rPr lang="en-GB" sz="1800" b="1" dirty="0">
                <a:solidFill>
                  <a:srgbClr val="C00000"/>
                </a:solidFill>
                <a:latin typeface="Arial" panose="020B0604020202020204" pitchFamily="34" charset="0"/>
                <a:cs typeface="Arial" panose="020B0604020202020204" pitchFamily="34" charset="0"/>
              </a:rPr>
              <a:t>JMD </a:t>
            </a:r>
            <a:r>
              <a:rPr lang="en-GB" sz="1800" b="1" dirty="0" smtClean="0">
                <a:solidFill>
                  <a:srgbClr val="C00000"/>
                </a:solidFill>
                <a:latin typeface="Arial" panose="020B0604020202020204" pitchFamily="34" charset="0"/>
                <a:cs typeface="Arial" panose="020B0604020202020204" pitchFamily="34" charset="0"/>
              </a:rPr>
              <a:t>Catalogue:</a:t>
            </a:r>
          </a:p>
          <a:p>
            <a:pPr marL="942975" lvl="1" indent="-361950">
              <a:spcBef>
                <a:spcPts val="0"/>
              </a:spcBef>
              <a:spcAft>
                <a:spcPts val="600"/>
              </a:spcAft>
              <a:buClr>
                <a:srgbClr val="C00000"/>
              </a:buClr>
              <a:buFont typeface="Wingdings" panose="05000000000000000000" pitchFamily="2" charset="2"/>
              <a:buChar char="§"/>
            </a:pPr>
            <a:r>
              <a:rPr lang="en-GB" sz="1800" b="0" i="0" dirty="0" smtClean="0">
                <a:latin typeface="Arial" panose="020B0604020202020204" pitchFamily="34" charset="0"/>
                <a:cs typeface="Arial" panose="020B0604020202020204" pitchFamily="34" charset="0"/>
              </a:rPr>
              <a:t>further </a:t>
            </a:r>
            <a:r>
              <a:rPr lang="en-GB" sz="1800" b="0" i="0" dirty="0">
                <a:latin typeface="Arial" panose="020B0604020202020204" pitchFamily="34" charset="0"/>
                <a:cs typeface="Arial" panose="020B0604020202020204" pitchFamily="34" charset="0"/>
              </a:rPr>
              <a:t>funding </a:t>
            </a:r>
            <a:r>
              <a:rPr lang="en-GB" sz="1800" b="0" i="0" dirty="0" smtClean="0">
                <a:latin typeface="Arial" panose="020B0604020202020204" pitchFamily="34" charset="0"/>
                <a:cs typeface="Arial" panose="020B0604020202020204" pitchFamily="34" charset="0"/>
              </a:rPr>
              <a:t>for </a:t>
            </a:r>
            <a:r>
              <a:rPr lang="en-GB" sz="1800" b="0" i="0" dirty="0">
                <a:latin typeface="Arial" panose="020B0604020202020204" pitchFamily="34" charset="0"/>
                <a:cs typeface="Arial" panose="020B0604020202020204" pitchFamily="34" charset="0"/>
              </a:rPr>
              <a:t>up to </a:t>
            </a:r>
            <a:r>
              <a:rPr lang="en-GB" sz="1800" b="0" i="0" dirty="0" smtClean="0">
                <a:latin typeface="Arial" panose="020B0604020202020204" pitchFamily="34" charset="0"/>
                <a:cs typeface="Arial" panose="020B0604020202020204" pitchFamily="34" charset="0"/>
              </a:rPr>
              <a:t>3 </a:t>
            </a:r>
            <a:r>
              <a:rPr lang="en-GB" sz="1800" b="0" i="0" dirty="0">
                <a:latin typeface="Arial" panose="020B0604020202020204" pitchFamily="34" charset="0"/>
                <a:cs typeface="Arial" panose="020B0604020202020204" pitchFamily="34" charset="0"/>
              </a:rPr>
              <a:t>additional student </a:t>
            </a:r>
            <a:r>
              <a:rPr lang="en-GB" sz="1800" b="0" i="0" dirty="0" smtClean="0">
                <a:latin typeface="Arial" panose="020B0604020202020204" pitchFamily="34" charset="0"/>
                <a:cs typeface="Arial" panose="020B0604020202020204" pitchFamily="34" charset="0"/>
              </a:rPr>
              <a:t>intakes</a:t>
            </a:r>
          </a:p>
          <a:p>
            <a:pPr marL="942975" lvl="1" indent="-361950">
              <a:spcBef>
                <a:spcPts val="0"/>
              </a:spcBef>
              <a:spcAft>
                <a:spcPts val="600"/>
              </a:spcAft>
              <a:buClr>
                <a:srgbClr val="C00000"/>
              </a:buClr>
              <a:buFont typeface="Wingdings" panose="05000000000000000000" pitchFamily="2" charset="2"/>
              <a:buChar char="§"/>
            </a:pPr>
            <a:r>
              <a:rPr lang="en-GB" sz="1800" b="0" dirty="0" smtClean="0">
                <a:latin typeface="Arial" panose="020B0604020202020204" pitchFamily="34" charset="0"/>
                <a:cs typeface="Arial" panose="020B0604020202020204" pitchFamily="34" charset="0"/>
              </a:rPr>
              <a:t>'shared </a:t>
            </a:r>
            <a:r>
              <a:rPr lang="en-GB" sz="1800" b="0" dirty="0">
                <a:latin typeface="Arial" panose="020B0604020202020204" pitchFamily="34" charset="0"/>
                <a:cs typeface="Arial" panose="020B0604020202020204" pitchFamily="34" charset="0"/>
              </a:rPr>
              <a:t>funding' </a:t>
            </a:r>
            <a:r>
              <a:rPr lang="en-GB" sz="1800" b="0" dirty="0" smtClean="0">
                <a:latin typeface="Arial" panose="020B0604020202020204" pitchFamily="34" charset="0"/>
                <a:cs typeface="Arial" panose="020B0604020202020204" pitchFamily="34" charset="0"/>
              </a:rPr>
              <a:t>principle: each JMD scholarship backed </a:t>
            </a:r>
            <a:r>
              <a:rPr lang="en-GB" sz="1800" b="0" dirty="0">
                <a:latin typeface="Arial" panose="020B0604020202020204" pitchFamily="34" charset="0"/>
                <a:cs typeface="Arial" panose="020B0604020202020204" pitchFamily="34" charset="0"/>
              </a:rPr>
              <a:t>by </a:t>
            </a:r>
            <a:r>
              <a:rPr lang="en-GB" sz="1800" b="0" dirty="0" smtClean="0">
                <a:latin typeface="Arial" panose="020B0604020202020204" pitchFamily="34" charset="0"/>
                <a:cs typeface="Arial" panose="020B0604020202020204" pitchFamily="34" charset="0"/>
              </a:rPr>
              <a:t>equivalent </a:t>
            </a:r>
            <a:r>
              <a:rPr lang="en-GB" sz="1800" b="0" dirty="0">
                <a:latin typeface="Arial" panose="020B0604020202020204" pitchFamily="34" charset="0"/>
                <a:cs typeface="Arial" panose="020B0604020202020204" pitchFamily="34" charset="0"/>
              </a:rPr>
              <a:t>financial </a:t>
            </a:r>
            <a:r>
              <a:rPr lang="en-GB" sz="1800" b="0" dirty="0" smtClean="0">
                <a:latin typeface="Arial" panose="020B0604020202020204" pitchFamily="34" charset="0"/>
                <a:cs typeface="Arial" panose="020B0604020202020204" pitchFamily="34" charset="0"/>
              </a:rPr>
              <a:t>resources</a:t>
            </a:r>
          </a:p>
        </p:txBody>
      </p:sp>
      <p:sp>
        <p:nvSpPr>
          <p:cNvPr id="7" name="Slide Number Placeholder 14"/>
          <p:cNvSpPr>
            <a:spLocks noGrp="1"/>
          </p:cNvSpPr>
          <p:nvPr>
            <p:ph type="sldNum" sz="quarter" idx="12"/>
          </p:nvPr>
        </p:nvSpPr>
        <p:spPr>
          <a:xfrm>
            <a:off x="8820473" y="6519863"/>
            <a:ext cx="323528" cy="338137"/>
          </a:xfrm>
        </p:spPr>
        <p:txBody>
          <a:bodyPr/>
          <a:lstStyle/>
          <a:p>
            <a:pPr algn="ctr">
              <a:defRPr/>
            </a:pPr>
            <a:fld id="{1E9DCC99-C912-4301-A6B2-31E98755CBC6}" type="slidenum">
              <a:rPr lang="en-GB" sz="1000" smtClean="0">
                <a:solidFill>
                  <a:schemeClr val="bg1">
                    <a:lumMod val="50000"/>
                  </a:schemeClr>
                </a:solidFill>
              </a:rPr>
              <a:pPr algn="ctr">
                <a:defRPr/>
              </a:pPr>
              <a:t>10</a:t>
            </a:fld>
            <a:endParaRPr lang="en-GB" sz="1000" dirty="0">
              <a:solidFill>
                <a:schemeClr val="bg1">
                  <a:lumMod val="50000"/>
                </a:schemeClr>
              </a:solidFill>
            </a:endParaRPr>
          </a:p>
        </p:txBody>
      </p:sp>
    </p:spTree>
    <p:extLst>
      <p:ext uri="{BB962C8B-B14F-4D97-AF65-F5344CB8AC3E}">
        <p14:creationId xmlns:p14="http://schemas.microsoft.com/office/powerpoint/2010/main" val="3458309239"/>
      </p:ext>
    </p:extLst>
  </p:cSld>
  <p:clrMapOvr>
    <a:masterClrMapping/>
  </p:clrMapOvr>
  <p:transition>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a:r>
              <a:rPr lang="en-GB" altLang="en-US" sz="3200" smtClean="0">
                <a:latin typeface="Arial" charset="0"/>
                <a:cs typeface="Arial" charset="0"/>
              </a:rPr>
              <a:t>Thinking of applying?  Useful links:</a:t>
            </a:r>
          </a:p>
        </p:txBody>
      </p:sp>
      <p:sp>
        <p:nvSpPr>
          <p:cNvPr id="6" name="Content Placeholder 2"/>
          <p:cNvSpPr>
            <a:spLocks noGrp="1"/>
          </p:cNvSpPr>
          <p:nvPr>
            <p:ph idx="1"/>
          </p:nvPr>
        </p:nvSpPr>
        <p:spPr>
          <a:xfrm>
            <a:off x="107950" y="2349500"/>
            <a:ext cx="8928100" cy="4032250"/>
          </a:xfrm>
        </p:spPr>
        <p:txBody>
          <a:bodyPr/>
          <a:lstStyle/>
          <a:p>
            <a:pPr marL="542925" indent="-361950">
              <a:spcBef>
                <a:spcPts val="0"/>
              </a:spcBef>
              <a:spcAft>
                <a:spcPts val="600"/>
              </a:spcAft>
              <a:buClr>
                <a:srgbClr val="C00000"/>
              </a:buClr>
              <a:buSzPct val="90000"/>
              <a:buFont typeface="Wingdings" panose="05000000000000000000" pitchFamily="2" charset="2"/>
              <a:buChar char="§"/>
              <a:defRPr/>
            </a:pPr>
            <a:r>
              <a:rPr lang="en-GB" sz="1800" b="1" dirty="0" smtClean="0">
                <a:latin typeface="Arial" panose="020B0604020202020204" pitchFamily="34" charset="0"/>
                <a:cs typeface="Arial" panose="020B0604020202020204" pitchFamily="34" charset="0"/>
              </a:rPr>
              <a:t>JMD</a:t>
            </a:r>
          </a:p>
          <a:p>
            <a:pPr marL="809625" lvl="1" indent="-266700">
              <a:spcBef>
                <a:spcPts val="0"/>
              </a:spcBef>
              <a:spcAft>
                <a:spcPts val="600"/>
              </a:spcAft>
              <a:buClr>
                <a:srgbClr val="C00000"/>
              </a:buClr>
              <a:buSzPct val="90000"/>
              <a:buFont typeface="Courier New" panose="02070309020205020404" pitchFamily="49" charset="0"/>
              <a:buChar char="o"/>
              <a:defRPr/>
            </a:pPr>
            <a:r>
              <a:rPr lang="en-GB" sz="1400" dirty="0" smtClean="0">
                <a:latin typeface="Arial" panose="020B0604020202020204" pitchFamily="34" charset="0"/>
                <a:cs typeface="Arial" panose="020B0604020202020204" pitchFamily="34" charset="0"/>
                <a:hlinkClick r:id="rId2"/>
              </a:rPr>
              <a:t>http://eacea.ec.europa.eu/new-call_en.php</a:t>
            </a:r>
            <a:endParaRPr lang="en-GB" sz="1400" dirty="0" smtClean="0">
              <a:latin typeface="Arial" panose="020B0604020202020204" pitchFamily="34" charset="0"/>
              <a:cs typeface="Arial" panose="020B0604020202020204" pitchFamily="34" charset="0"/>
            </a:endParaRPr>
          </a:p>
          <a:p>
            <a:pPr marL="828675" lvl="1">
              <a:spcBef>
                <a:spcPts val="0"/>
              </a:spcBef>
              <a:spcAft>
                <a:spcPts val="600"/>
              </a:spcAft>
              <a:buClr>
                <a:srgbClr val="C00000"/>
              </a:buClr>
              <a:buSzPct val="90000"/>
              <a:buFont typeface="Wingdings" panose="05000000000000000000" pitchFamily="2" charset="2"/>
              <a:buChar char="§"/>
              <a:defRPr/>
            </a:pPr>
            <a:r>
              <a:rPr lang="en-GB" sz="1400" dirty="0" smtClean="0">
                <a:latin typeface="Arial" panose="020B0604020202020204" pitchFamily="34" charset="0"/>
                <a:ea typeface="Verdana" pitchFamily="34" charset="0"/>
                <a:cs typeface="Arial" panose="020B0604020202020204" pitchFamily="34" charset="0"/>
              </a:rPr>
              <a:t>Applications to be submitted using an </a:t>
            </a:r>
            <a:r>
              <a:rPr lang="en-GB" sz="1400" dirty="0" err="1" smtClean="0">
                <a:latin typeface="Arial" panose="020B0604020202020204" pitchFamily="34" charset="0"/>
                <a:ea typeface="Verdana" pitchFamily="34" charset="0"/>
                <a:cs typeface="Arial" panose="020B0604020202020204" pitchFamily="34" charset="0"/>
              </a:rPr>
              <a:t>eForm</a:t>
            </a:r>
            <a:r>
              <a:rPr lang="en-GB" sz="1400" dirty="0" smtClean="0">
                <a:latin typeface="Arial" panose="020B0604020202020204" pitchFamily="34" charset="0"/>
                <a:ea typeface="Verdana" pitchFamily="34" charset="0"/>
                <a:cs typeface="Arial" panose="020B0604020202020204" pitchFamily="34" charset="0"/>
              </a:rPr>
              <a:t> with attachments</a:t>
            </a:r>
          </a:p>
          <a:p>
            <a:pPr marL="1200150" lvl="3" indent="-342900" defTabSz="449263">
              <a:lnSpc>
                <a:spcPct val="90000"/>
              </a:lnSpc>
              <a:spcBef>
                <a:spcPts val="0"/>
              </a:spcBef>
              <a:spcAft>
                <a:spcPts val="300"/>
              </a:spcAft>
              <a:buClr>
                <a:srgbClr val="C00000"/>
              </a:buClr>
              <a:buSzPct val="90000"/>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1400" dirty="0">
                <a:solidFill>
                  <a:srgbClr val="0F5494"/>
                </a:solidFill>
                <a:latin typeface="Arial" panose="020B0604020202020204" pitchFamily="34" charset="0"/>
                <a:ea typeface="Verdana" pitchFamily="34" charset="0"/>
                <a:cs typeface="Arial" panose="020B0604020202020204" pitchFamily="34" charset="0"/>
              </a:rPr>
              <a:t>Register the partnership's organisations in the Participant Portal and receive a Participant Identification Code (</a:t>
            </a:r>
            <a:r>
              <a:rPr lang="en-GB" sz="1400" dirty="0" smtClean="0">
                <a:solidFill>
                  <a:srgbClr val="0F5494"/>
                </a:solidFill>
                <a:latin typeface="Arial" panose="020B0604020202020204" pitchFamily="34" charset="0"/>
                <a:ea typeface="Verdana" pitchFamily="34" charset="0"/>
                <a:cs typeface="Arial" panose="020B0604020202020204" pitchFamily="34" charset="0"/>
              </a:rPr>
              <a:t>PIC)</a:t>
            </a:r>
          </a:p>
          <a:p>
            <a:pPr marL="1200150" lvl="3" indent="-342900" defTabSz="449263">
              <a:lnSpc>
                <a:spcPct val="90000"/>
              </a:lnSpc>
              <a:spcBef>
                <a:spcPts val="0"/>
              </a:spcBef>
              <a:spcAft>
                <a:spcPts val="300"/>
              </a:spcAft>
              <a:buClr>
                <a:srgbClr val="C00000"/>
              </a:buClr>
              <a:buSzPct val="90000"/>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1400" dirty="0" smtClean="0">
                <a:solidFill>
                  <a:srgbClr val="0F5494"/>
                </a:solidFill>
                <a:latin typeface="Arial" panose="020B0604020202020204" pitchFamily="34" charset="0"/>
                <a:ea typeface="Verdana" pitchFamily="34" charset="0"/>
                <a:cs typeface="Arial" panose="020B0604020202020204" pitchFamily="34" charset="0"/>
              </a:rPr>
              <a:t>Create </a:t>
            </a:r>
            <a:r>
              <a:rPr lang="en-GB" sz="1400" dirty="0">
                <a:solidFill>
                  <a:srgbClr val="0F5494"/>
                </a:solidFill>
                <a:latin typeface="Arial" panose="020B0604020202020204" pitchFamily="34" charset="0"/>
                <a:ea typeface="Verdana" pitchFamily="34" charset="0"/>
                <a:cs typeface="Arial" panose="020B0604020202020204" pitchFamily="34" charset="0"/>
              </a:rPr>
              <a:t>your electronic application form using your </a:t>
            </a:r>
            <a:r>
              <a:rPr lang="en-GB" sz="1400" dirty="0" smtClean="0">
                <a:solidFill>
                  <a:srgbClr val="0F5494"/>
                </a:solidFill>
                <a:latin typeface="Arial" panose="020B0604020202020204" pitchFamily="34" charset="0"/>
                <a:ea typeface="Verdana" pitchFamily="34" charset="0"/>
                <a:cs typeface="Arial" panose="020B0604020202020204" pitchFamily="34" charset="0"/>
              </a:rPr>
              <a:t>PICs</a:t>
            </a:r>
          </a:p>
          <a:p>
            <a:pPr marL="1200150" lvl="3" indent="-342900" defTabSz="449263">
              <a:lnSpc>
                <a:spcPct val="90000"/>
              </a:lnSpc>
              <a:spcBef>
                <a:spcPts val="0"/>
              </a:spcBef>
              <a:spcAft>
                <a:spcPts val="300"/>
              </a:spcAft>
              <a:buClr>
                <a:srgbClr val="C00000"/>
              </a:buClr>
              <a:buSzPct val="90000"/>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1400" dirty="0" smtClean="0">
                <a:solidFill>
                  <a:srgbClr val="0F5494"/>
                </a:solidFill>
                <a:latin typeface="Arial" panose="020B0604020202020204" pitchFamily="34" charset="0"/>
                <a:ea typeface="Verdana" pitchFamily="34" charset="0"/>
                <a:cs typeface="Arial" panose="020B0604020202020204" pitchFamily="34" charset="0"/>
              </a:rPr>
              <a:t>Fill </a:t>
            </a:r>
            <a:r>
              <a:rPr lang="en-GB" sz="1400" dirty="0">
                <a:solidFill>
                  <a:srgbClr val="0F5494"/>
                </a:solidFill>
                <a:latin typeface="Arial" panose="020B0604020202020204" pitchFamily="34" charset="0"/>
                <a:ea typeface="Verdana" pitchFamily="34" charset="0"/>
                <a:cs typeface="Arial" panose="020B0604020202020204" pitchFamily="34" charset="0"/>
              </a:rPr>
              <a:t>in the </a:t>
            </a:r>
            <a:r>
              <a:rPr lang="en-GB" sz="1400" dirty="0" err="1" smtClean="0">
                <a:solidFill>
                  <a:srgbClr val="0F5494"/>
                </a:solidFill>
                <a:latin typeface="Arial" panose="020B0604020202020204" pitchFamily="34" charset="0"/>
                <a:ea typeface="Verdana" pitchFamily="34" charset="0"/>
                <a:cs typeface="Arial" panose="020B0604020202020204" pitchFamily="34" charset="0"/>
              </a:rPr>
              <a:t>eForm</a:t>
            </a:r>
            <a:endParaRPr lang="en-GB" sz="1400" dirty="0" smtClean="0">
              <a:solidFill>
                <a:srgbClr val="0F5494"/>
              </a:solidFill>
              <a:latin typeface="Arial" panose="020B0604020202020204" pitchFamily="34" charset="0"/>
              <a:ea typeface="Verdana" pitchFamily="34" charset="0"/>
              <a:cs typeface="Arial" panose="020B0604020202020204" pitchFamily="34" charset="0"/>
            </a:endParaRPr>
          </a:p>
          <a:p>
            <a:pPr marL="1200150" lvl="3" indent="-342900" defTabSz="449263">
              <a:lnSpc>
                <a:spcPct val="90000"/>
              </a:lnSpc>
              <a:spcBef>
                <a:spcPts val="0"/>
              </a:spcBef>
              <a:spcAft>
                <a:spcPts val="300"/>
              </a:spcAft>
              <a:buClr>
                <a:srgbClr val="C00000"/>
              </a:buClr>
              <a:buSzPct val="90000"/>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1400" dirty="0" smtClean="0">
                <a:solidFill>
                  <a:srgbClr val="0F5494"/>
                </a:solidFill>
                <a:latin typeface="Arial" panose="020B0604020202020204" pitchFamily="34" charset="0"/>
                <a:ea typeface="Verdana" pitchFamily="34" charset="0"/>
                <a:cs typeface="Arial" panose="020B0604020202020204" pitchFamily="34" charset="0"/>
              </a:rPr>
              <a:t>Attach </a:t>
            </a:r>
            <a:r>
              <a:rPr lang="en-GB" sz="1400" dirty="0">
                <a:solidFill>
                  <a:srgbClr val="0F5494"/>
                </a:solidFill>
                <a:latin typeface="Arial" panose="020B0604020202020204" pitchFamily="34" charset="0"/>
                <a:ea typeface="Verdana" pitchFamily="34" charset="0"/>
                <a:cs typeface="Arial" panose="020B0604020202020204" pitchFamily="34" charset="0"/>
              </a:rPr>
              <a:t>completed versions of the attachments within the </a:t>
            </a:r>
            <a:r>
              <a:rPr lang="en-GB" sz="1400" dirty="0" err="1" smtClean="0">
                <a:solidFill>
                  <a:srgbClr val="0F5494"/>
                </a:solidFill>
                <a:latin typeface="Arial" panose="020B0604020202020204" pitchFamily="34" charset="0"/>
                <a:ea typeface="Verdana" pitchFamily="34" charset="0"/>
                <a:cs typeface="Arial" panose="020B0604020202020204" pitchFamily="34" charset="0"/>
              </a:rPr>
              <a:t>eForm</a:t>
            </a:r>
            <a:endParaRPr lang="en-GB" sz="1400" dirty="0" smtClean="0">
              <a:solidFill>
                <a:srgbClr val="0F5494"/>
              </a:solidFill>
              <a:latin typeface="Arial" panose="020B0604020202020204" pitchFamily="34" charset="0"/>
              <a:ea typeface="Verdana" pitchFamily="34" charset="0"/>
              <a:cs typeface="Arial" panose="020B0604020202020204" pitchFamily="34" charset="0"/>
            </a:endParaRPr>
          </a:p>
          <a:p>
            <a:pPr marL="1200150" lvl="3" indent="-342900" defTabSz="449263">
              <a:lnSpc>
                <a:spcPct val="90000"/>
              </a:lnSpc>
              <a:spcBef>
                <a:spcPts val="0"/>
              </a:spcBef>
              <a:spcAft>
                <a:spcPts val="1200"/>
              </a:spcAft>
              <a:buClr>
                <a:srgbClr val="C00000"/>
              </a:buClr>
              <a:buSzPct val="90000"/>
              <a:buFont typeface="+mj-lt"/>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1400" dirty="0" smtClean="0">
                <a:solidFill>
                  <a:srgbClr val="0F5494"/>
                </a:solidFill>
                <a:latin typeface="Arial" panose="020B0604020202020204" pitchFamily="34" charset="0"/>
                <a:ea typeface="Verdana" pitchFamily="34" charset="0"/>
                <a:cs typeface="Arial" panose="020B0604020202020204" pitchFamily="34" charset="0"/>
              </a:rPr>
              <a:t>Submit </a:t>
            </a:r>
            <a:r>
              <a:rPr lang="en-GB" sz="1400" dirty="0">
                <a:solidFill>
                  <a:srgbClr val="0F5494"/>
                </a:solidFill>
                <a:latin typeface="Arial" panose="020B0604020202020204" pitchFamily="34" charset="0"/>
                <a:ea typeface="Verdana" pitchFamily="34" charset="0"/>
                <a:cs typeface="Arial" panose="020B0604020202020204" pitchFamily="34" charset="0"/>
              </a:rPr>
              <a:t>the </a:t>
            </a:r>
            <a:r>
              <a:rPr lang="en-GB" sz="1400" dirty="0" err="1">
                <a:solidFill>
                  <a:srgbClr val="0F5494"/>
                </a:solidFill>
                <a:latin typeface="Arial" panose="020B0604020202020204" pitchFamily="34" charset="0"/>
                <a:ea typeface="Verdana" pitchFamily="34" charset="0"/>
                <a:cs typeface="Arial" panose="020B0604020202020204" pitchFamily="34" charset="0"/>
              </a:rPr>
              <a:t>eForm</a:t>
            </a:r>
            <a:r>
              <a:rPr lang="en-GB" sz="1400" dirty="0">
                <a:solidFill>
                  <a:srgbClr val="0F5494"/>
                </a:solidFill>
                <a:latin typeface="Arial" panose="020B0604020202020204" pitchFamily="34" charset="0"/>
                <a:ea typeface="Verdana" pitchFamily="34" charset="0"/>
                <a:cs typeface="Arial" panose="020B0604020202020204" pitchFamily="34" charset="0"/>
              </a:rPr>
              <a:t> </a:t>
            </a:r>
            <a:r>
              <a:rPr lang="en-GB" sz="1400" dirty="0" smtClean="0">
                <a:solidFill>
                  <a:srgbClr val="0F5494"/>
                </a:solidFill>
                <a:latin typeface="Arial" panose="020B0604020202020204" pitchFamily="34" charset="0"/>
                <a:ea typeface="Verdana" pitchFamily="34" charset="0"/>
                <a:cs typeface="Arial" panose="020B0604020202020204" pitchFamily="34" charset="0"/>
              </a:rPr>
              <a:t>on-line</a:t>
            </a:r>
            <a:endParaRPr lang="en-GB" sz="1400" dirty="0" smtClean="0">
              <a:solidFill>
                <a:srgbClr val="0F5494"/>
              </a:solidFill>
              <a:latin typeface="Arial" panose="020B0604020202020204" pitchFamily="34" charset="0"/>
              <a:cs typeface="Arial" panose="020B0604020202020204" pitchFamily="34" charset="0"/>
            </a:endParaRPr>
          </a:p>
          <a:p>
            <a:pPr marL="542925" indent="-361950">
              <a:spcBef>
                <a:spcPts val="0"/>
              </a:spcBef>
              <a:spcAft>
                <a:spcPts val="600"/>
              </a:spcAft>
              <a:buClr>
                <a:srgbClr val="C00000"/>
              </a:buClr>
              <a:buSzPct val="90000"/>
              <a:buFont typeface="Wingdings" panose="05000000000000000000" pitchFamily="2" charset="2"/>
              <a:buChar char="§"/>
              <a:defRPr/>
            </a:pPr>
            <a:r>
              <a:rPr lang="en-GB" sz="1800" b="1" dirty="0" smtClean="0">
                <a:latin typeface="Arial" panose="020B0604020202020204" pitchFamily="34" charset="0"/>
                <a:cs typeface="Arial" panose="020B0604020202020204" pitchFamily="34" charset="0"/>
              </a:rPr>
              <a:t>Current Erasmus Mundus Masters Courses</a:t>
            </a:r>
          </a:p>
          <a:p>
            <a:pPr marL="809625" lvl="1" indent="-266700">
              <a:spcBef>
                <a:spcPts val="0"/>
              </a:spcBef>
              <a:spcAft>
                <a:spcPts val="1200"/>
              </a:spcAft>
              <a:buClr>
                <a:srgbClr val="C00000"/>
              </a:buClr>
              <a:buSzPct val="90000"/>
              <a:buFont typeface="Courier New" panose="02070309020205020404" pitchFamily="49" charset="0"/>
              <a:buChar char="o"/>
              <a:defRPr/>
            </a:pPr>
            <a:r>
              <a:rPr lang="en-GB" sz="1400" dirty="0" smtClean="0">
                <a:latin typeface="Arial" panose="020B0604020202020204" pitchFamily="34" charset="0"/>
                <a:cs typeface="Arial" panose="020B0604020202020204" pitchFamily="34" charset="0"/>
                <a:hlinkClick r:id="rId3"/>
              </a:rPr>
              <a:t>http://eacea.ec.europa.eu/erasmus_mundus/results_compendia/selected_projects_action_1_master_courses_en.php</a:t>
            </a:r>
            <a:endParaRPr lang="en-GB" sz="1400" dirty="0" smtClean="0">
              <a:latin typeface="Arial" panose="020B0604020202020204" pitchFamily="34" charset="0"/>
              <a:cs typeface="Arial" panose="020B0604020202020204" pitchFamily="34" charset="0"/>
            </a:endParaRPr>
          </a:p>
          <a:p>
            <a:pPr marL="542925" indent="-361950">
              <a:spcBef>
                <a:spcPts val="0"/>
              </a:spcBef>
              <a:spcAft>
                <a:spcPts val="600"/>
              </a:spcAft>
              <a:buClr>
                <a:srgbClr val="C00000"/>
              </a:buClr>
              <a:buSzPct val="90000"/>
              <a:buFont typeface="Wingdings" panose="05000000000000000000" pitchFamily="2" charset="2"/>
              <a:buChar char="§"/>
              <a:defRPr/>
            </a:pPr>
            <a:r>
              <a:rPr lang="en-GB" sz="1800" b="1" dirty="0" smtClean="0">
                <a:latin typeface="Arial" panose="020B0604020202020204" pitchFamily="34" charset="0"/>
                <a:cs typeface="Arial" panose="020B0604020202020204" pitchFamily="34" charset="0"/>
              </a:rPr>
              <a:t>Best practices in joint programmes</a:t>
            </a:r>
          </a:p>
          <a:p>
            <a:pPr marL="809625" lvl="1" indent="-266700">
              <a:spcBef>
                <a:spcPts val="0"/>
              </a:spcBef>
              <a:spcAft>
                <a:spcPts val="1200"/>
              </a:spcAft>
              <a:buClr>
                <a:srgbClr val="C00000"/>
              </a:buClr>
              <a:buSzPct val="90000"/>
              <a:buFont typeface="Courier New" panose="02070309020205020404" pitchFamily="49" charset="0"/>
              <a:buChar char="o"/>
              <a:defRPr/>
            </a:pPr>
            <a:r>
              <a:rPr lang="en-GB" sz="1400" dirty="0" smtClean="0">
                <a:latin typeface="Arial" panose="020B0604020202020204" pitchFamily="34" charset="0"/>
                <a:cs typeface="Arial" panose="020B0604020202020204" pitchFamily="34" charset="0"/>
                <a:hlinkClick r:id="rId4"/>
              </a:rPr>
              <a:t>http://eacea.ec.europa.eu/erasmus_mundus/tools/good_practices_en.php</a:t>
            </a:r>
            <a:endParaRPr lang="en-GB" sz="1400" b="1" dirty="0" smtClean="0">
              <a:latin typeface="Arial" panose="020B0604020202020204" pitchFamily="34" charset="0"/>
              <a:cs typeface="Arial" panose="020B0604020202020204" pitchFamily="34" charset="0"/>
            </a:endParaRPr>
          </a:p>
        </p:txBody>
      </p:sp>
      <p:sp>
        <p:nvSpPr>
          <p:cNvPr id="7" name="Slide Number Placeholder 14"/>
          <p:cNvSpPr>
            <a:spLocks noGrp="1"/>
          </p:cNvSpPr>
          <p:nvPr>
            <p:ph type="sldNum" sz="quarter" idx="12"/>
          </p:nvPr>
        </p:nvSpPr>
        <p:spPr>
          <a:xfrm>
            <a:off x="8820473" y="6519863"/>
            <a:ext cx="323528" cy="338137"/>
          </a:xfrm>
        </p:spPr>
        <p:txBody>
          <a:bodyPr/>
          <a:lstStyle/>
          <a:p>
            <a:pPr algn="ctr">
              <a:defRPr/>
            </a:pPr>
            <a:fld id="{9513FF49-7937-4336-84D0-C6F087E00EA3}" type="slidenum">
              <a:rPr lang="en-GB" sz="1000" smtClean="0">
                <a:solidFill>
                  <a:schemeClr val="bg1">
                    <a:lumMod val="50000"/>
                  </a:schemeClr>
                </a:solidFill>
              </a:rPr>
              <a:pPr algn="ctr">
                <a:defRPr/>
              </a:pPr>
              <a:t>11</a:t>
            </a:fld>
            <a:endParaRPr lang="en-GB" sz="1000" dirty="0">
              <a:solidFill>
                <a:schemeClr val="bg1">
                  <a:lumMod val="50000"/>
                </a:schemeClr>
              </a:solidFill>
            </a:endParaRPr>
          </a:p>
        </p:txBody>
      </p:sp>
    </p:spTree>
  </p:cSld>
  <p:clrMapOvr>
    <a:masterClrMapping/>
  </p:clrMapOvr>
  <p:transition>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Placeholder 6"/>
          <p:cNvSpPr>
            <a:spLocks noGrp="1"/>
          </p:cNvSpPr>
          <p:nvPr>
            <p:ph type="body" idx="1"/>
          </p:nvPr>
        </p:nvSpPr>
        <p:spPr/>
        <p:txBody>
          <a:bodyPr anchor="ctr"/>
          <a:lstStyle/>
          <a:p>
            <a:pPr algn="ctr">
              <a:spcBef>
                <a:spcPts val="0"/>
              </a:spcBef>
            </a:pPr>
            <a:r>
              <a:rPr lang="en-GB" altLang="en-US" sz="2800" dirty="0" smtClean="0">
                <a:solidFill>
                  <a:srgbClr val="C00000"/>
                </a:solidFill>
                <a:latin typeface="Arial" charset="0"/>
                <a:cs typeface="Arial" charset="0"/>
              </a:rPr>
              <a:t>Thank you very much for your attention!!!</a:t>
            </a:r>
          </a:p>
        </p:txBody>
      </p:sp>
      <p:sp>
        <p:nvSpPr>
          <p:cNvPr id="8" name="Slide Number Placeholder 14"/>
          <p:cNvSpPr>
            <a:spLocks noGrp="1"/>
          </p:cNvSpPr>
          <p:nvPr>
            <p:ph type="sldNum" sz="quarter" idx="12"/>
          </p:nvPr>
        </p:nvSpPr>
        <p:spPr>
          <a:xfrm>
            <a:off x="8820472" y="6519863"/>
            <a:ext cx="323529" cy="338137"/>
          </a:xfrm>
        </p:spPr>
        <p:txBody>
          <a:bodyPr/>
          <a:lstStyle/>
          <a:p>
            <a:pPr algn="ctr">
              <a:defRPr/>
            </a:pPr>
            <a:fld id="{711ECDFC-D706-4CC1-B2FF-F4115494EDDC}" type="slidenum">
              <a:rPr lang="en-GB" sz="1000" smtClean="0">
                <a:solidFill>
                  <a:schemeClr val="bg1">
                    <a:lumMod val="50000"/>
                  </a:schemeClr>
                </a:solidFill>
              </a:rPr>
              <a:pPr algn="ctr">
                <a:defRPr/>
              </a:pPr>
              <a:t>12</a:t>
            </a:fld>
            <a:endParaRPr lang="en-GB" sz="1000" dirty="0">
              <a:solidFill>
                <a:schemeClr val="bg1">
                  <a:lumMod val="50000"/>
                </a:schemeClr>
              </a:solidFill>
            </a:endParaRPr>
          </a:p>
        </p:txBody>
      </p:sp>
      <p:pic>
        <p:nvPicPr>
          <p:cNvPr id="2458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875" y="4579938"/>
            <a:ext cx="4362450"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8"/>
          <p:cNvSpPr>
            <a:spLocks noChangeArrowheads="1"/>
          </p:cNvSpPr>
          <p:nvPr/>
        </p:nvSpPr>
        <p:spPr bwMode="auto">
          <a:xfrm>
            <a:off x="107950" y="1270000"/>
            <a:ext cx="2933700" cy="1422400"/>
          </a:xfrm>
          <a:prstGeom prst="rect">
            <a:avLst/>
          </a:prstGeom>
          <a:solidFill>
            <a:srgbClr val="FFFFFF"/>
          </a:solidFill>
          <a:ln w="9525">
            <a:solidFill>
              <a:srgbClr val="0F218B"/>
            </a:solidFill>
            <a:miter lim="800000"/>
            <a:headEnd/>
            <a:tailEnd/>
          </a:ln>
        </p:spPr>
        <p:txBody>
          <a:bodyPr wrap="none" anchor="ctr"/>
          <a:lstStyle/>
          <a:p>
            <a:pPr algn="ctr" eaLnBrk="0" hangingPunct="0">
              <a:lnSpc>
                <a:spcPct val="50000"/>
              </a:lnSpc>
            </a:pPr>
            <a:r>
              <a:rPr lang="fr-BE" altLang="en-US" sz="1600">
                <a:solidFill>
                  <a:srgbClr val="0F5494"/>
                </a:solidFill>
                <a:ea typeface="MS PGothic" pitchFamily="34" charset="-128"/>
              </a:rPr>
              <a:t>Key Action 1</a:t>
            </a:r>
            <a:endParaRPr lang="en-GB" altLang="en-US" sz="1600">
              <a:solidFill>
                <a:srgbClr val="0F5494"/>
              </a:solidFill>
              <a:ea typeface="MS PGothic" pitchFamily="34" charset="-128"/>
            </a:endParaRPr>
          </a:p>
          <a:p>
            <a:pPr algn="ctr" eaLnBrk="0" hangingPunct="0">
              <a:lnSpc>
                <a:spcPct val="50000"/>
              </a:lnSpc>
            </a:pPr>
            <a:endParaRPr lang="en-GB" altLang="en-US" sz="1200">
              <a:solidFill>
                <a:srgbClr val="0F5494"/>
              </a:solidFill>
            </a:endParaRPr>
          </a:p>
          <a:p>
            <a:pPr algn="ctr"/>
            <a:r>
              <a:rPr lang="en-GB" altLang="en-US" sz="1600" b="1">
                <a:solidFill>
                  <a:srgbClr val="0F5494"/>
                </a:solidFill>
              </a:rPr>
              <a:t>Learning mobility</a:t>
            </a:r>
          </a:p>
          <a:p>
            <a:pPr algn="ctr"/>
            <a:r>
              <a:rPr lang="en-GB" altLang="en-US" sz="1600" b="1">
                <a:solidFill>
                  <a:srgbClr val="0F5494"/>
                </a:solidFill>
              </a:rPr>
              <a:t>of individuals</a:t>
            </a:r>
            <a:br>
              <a:rPr lang="en-GB" altLang="en-US" sz="1600" b="1">
                <a:solidFill>
                  <a:srgbClr val="0F5494"/>
                </a:solidFill>
              </a:rPr>
            </a:br>
            <a:r>
              <a:rPr lang="en-GB" altLang="en-US" sz="1600" b="1">
                <a:solidFill>
                  <a:srgbClr val="0F5494"/>
                </a:solidFill>
              </a:rPr>
              <a:t>- Higher Education -</a:t>
            </a:r>
            <a:endParaRPr lang="en-GB" altLang="en-US" b="1">
              <a:solidFill>
                <a:srgbClr val="0F5494"/>
              </a:solidFill>
            </a:endParaRPr>
          </a:p>
        </p:txBody>
      </p:sp>
      <p:sp>
        <p:nvSpPr>
          <p:cNvPr id="7" name="Rectangle 7"/>
          <p:cNvSpPr>
            <a:spLocks noChangeArrowheads="1"/>
          </p:cNvSpPr>
          <p:nvPr/>
        </p:nvSpPr>
        <p:spPr bwMode="auto">
          <a:xfrm>
            <a:off x="107950" y="3168312"/>
            <a:ext cx="2933700" cy="2893100"/>
          </a:xfrm>
          <a:prstGeom prst="rect">
            <a:avLst/>
          </a:prstGeom>
          <a:solidFill>
            <a:srgbClr val="F7C943"/>
          </a:solidFill>
          <a:ln w="9525">
            <a:solidFill>
              <a:srgbClr val="0F218B"/>
            </a:solidFill>
            <a:miter lim="800000"/>
            <a:headEnd/>
            <a:tailEnd/>
          </a:ln>
          <a:effectLst/>
          <a:extLst/>
        </p:spPr>
        <p:txBody>
          <a:bodyPr anchor="ctr">
            <a:spAutoFit/>
          </a:bodyPr>
          <a:lstStyle/>
          <a:p>
            <a:pPr marL="361950" indent="-276225" eaLnBrk="0" hangingPunct="0">
              <a:tabLst>
                <a:tab pos="85725" algn="l"/>
              </a:tabLst>
              <a:defRPr/>
            </a:pPr>
            <a:r>
              <a:rPr lang="en-GB" sz="1400" b="1" u="sng" dirty="0">
                <a:solidFill>
                  <a:srgbClr val="C00000"/>
                </a:solidFill>
                <a:latin typeface="Arial" panose="020B0604020202020204" pitchFamily="34" charset="0"/>
                <a:ea typeface="ＭＳ Ｐゴシック" pitchFamily="34" charset="-128"/>
                <a:cs typeface="Arial" panose="020B0604020202020204" pitchFamily="34" charset="0"/>
              </a:rPr>
              <a:t>OPEN TO THE WORLD</a:t>
            </a:r>
          </a:p>
          <a:p>
            <a:pPr marL="342900" indent="-342900" eaLnBrk="0" hangingPunct="0">
              <a:defRPr/>
            </a:pPr>
            <a:endParaRPr lang="en-GB" sz="800" dirty="0">
              <a:solidFill>
                <a:srgbClr val="C00000"/>
              </a:solidFill>
              <a:latin typeface="Arial" panose="020B0604020202020204" pitchFamily="34" charset="0"/>
              <a:ea typeface="ＭＳ Ｐゴシック" pitchFamily="34" charset="-128"/>
              <a:cs typeface="Arial" panose="020B0604020202020204" pitchFamily="34" charset="0"/>
            </a:endParaRPr>
          </a:p>
          <a:p>
            <a:pPr marL="361950" indent="-276225" eaLnBrk="0" hangingPunct="0">
              <a:buClr>
                <a:srgbClr val="C00000"/>
              </a:buClr>
              <a:buSzPct val="90000"/>
              <a:buFontTx/>
              <a:buAutoNum type="arabicPeriod"/>
              <a:defRPr/>
            </a:pPr>
            <a:r>
              <a:rPr lang="en-GB" sz="1600" b="1" u="sng" dirty="0">
                <a:solidFill>
                  <a:srgbClr val="0F5494"/>
                </a:solidFill>
                <a:latin typeface="Arial" panose="020B0604020202020204" pitchFamily="34" charset="0"/>
                <a:ea typeface="ＭＳ Ｐゴシック" pitchFamily="34" charset="-128"/>
                <a:cs typeface="Arial" panose="020B0604020202020204" pitchFamily="34" charset="0"/>
              </a:rPr>
              <a:t>Credit mobility</a:t>
            </a:r>
          </a:p>
          <a:p>
            <a:pPr marL="361950" eaLnBrk="0" hangingPunct="0">
              <a:defRPr/>
            </a:pPr>
            <a:r>
              <a:rPr lang="en-GB" sz="1200" b="1" u="sng" dirty="0">
                <a:solidFill>
                  <a:schemeClr val="bg2">
                    <a:lumMod val="75000"/>
                  </a:schemeClr>
                </a:solidFill>
                <a:latin typeface="Arial" panose="020B0604020202020204" pitchFamily="34" charset="0"/>
                <a:ea typeface="ＭＳ Ｐゴシック" pitchFamily="34" charset="-128"/>
                <a:cs typeface="Arial" panose="020B0604020202020204" pitchFamily="34" charset="0"/>
              </a:rPr>
              <a:t>International opening of Erasmus</a:t>
            </a:r>
            <a:r>
              <a:rPr lang="en-GB" sz="1200" b="1" dirty="0">
                <a:solidFill>
                  <a:schemeClr val="bg2">
                    <a:lumMod val="75000"/>
                  </a:schemeClr>
                </a:solidFill>
                <a:latin typeface="Arial" panose="020B0604020202020204" pitchFamily="34" charset="0"/>
                <a:ea typeface="ＭＳ Ｐゴシック" pitchFamily="34" charset="-128"/>
                <a:cs typeface="Arial" panose="020B0604020202020204" pitchFamily="34" charset="0"/>
              </a:rPr>
              <a:t>,</a:t>
            </a:r>
            <a:r>
              <a:rPr lang="en-GB" sz="1200" b="1" dirty="0">
                <a:solidFill>
                  <a:schemeClr val="bg2">
                    <a:lumMod val="75000"/>
                  </a:schemeClr>
                </a:solidFill>
                <a:effectLst>
                  <a:outerShdw blurRad="38100" dist="38100" dir="2700000" algn="tl">
                    <a:srgbClr val="FFFFFF"/>
                  </a:outerShdw>
                </a:effectLst>
                <a:latin typeface="Arial" panose="020B0604020202020204" pitchFamily="34" charset="0"/>
                <a:ea typeface="ＭＳ Ｐゴシック" pitchFamily="34" charset="-128"/>
                <a:cs typeface="Arial" panose="020B0604020202020204" pitchFamily="34" charset="0"/>
              </a:rPr>
              <a:t> </a:t>
            </a:r>
            <a:r>
              <a:rPr lang="en-GB" sz="1200" b="1" dirty="0">
                <a:solidFill>
                  <a:schemeClr val="bg2">
                    <a:lumMod val="75000"/>
                  </a:schemeClr>
                </a:solidFill>
                <a:latin typeface="Arial" panose="020B0604020202020204" pitchFamily="34" charset="0"/>
                <a:ea typeface="ＭＳ Ｐゴシック" pitchFamily="34" charset="-128"/>
                <a:cs typeface="Arial" panose="020B0604020202020204" pitchFamily="34" charset="0"/>
              </a:rPr>
              <a:t>more mobility of students and staff between EU – non EU in both directions</a:t>
            </a:r>
          </a:p>
          <a:p>
            <a:pPr marL="342900" indent="-342900" eaLnBrk="0" hangingPunct="0">
              <a:defRPr/>
            </a:pPr>
            <a:endParaRPr lang="en-GB" sz="800" dirty="0">
              <a:solidFill>
                <a:srgbClr val="000000"/>
              </a:solidFill>
              <a:latin typeface="Arial" panose="020B0604020202020204" pitchFamily="34" charset="0"/>
              <a:ea typeface="ＭＳ Ｐゴシック" pitchFamily="34" charset="-128"/>
              <a:cs typeface="Arial" panose="020B0604020202020204" pitchFamily="34" charset="0"/>
            </a:endParaRPr>
          </a:p>
          <a:p>
            <a:pPr marL="361950" indent="-276225">
              <a:buClr>
                <a:srgbClr val="C00000"/>
              </a:buClr>
              <a:buSzPct val="90000"/>
              <a:buFontTx/>
              <a:buAutoNum type="arabicPeriod" startAt="2"/>
              <a:defRPr/>
            </a:pPr>
            <a:r>
              <a:rPr lang="en-GB" sz="1600" b="1" u="sng" dirty="0">
                <a:solidFill>
                  <a:srgbClr val="0F5494"/>
                </a:solidFill>
                <a:latin typeface="Arial" panose="020B0604020202020204" pitchFamily="34" charset="0"/>
                <a:ea typeface="ＭＳ Ｐゴシック" pitchFamily="34" charset="-128"/>
                <a:cs typeface="Arial" panose="020B0604020202020204" pitchFamily="34" charset="0"/>
              </a:rPr>
              <a:t>Degree mobility</a:t>
            </a:r>
          </a:p>
          <a:p>
            <a:pPr marL="361950">
              <a:buClr>
                <a:srgbClr val="0F5494"/>
              </a:buClr>
              <a:buSzPct val="90000"/>
              <a:defRPr/>
            </a:pPr>
            <a:r>
              <a:rPr lang="en-GB" sz="1200" b="1" u="sng" dirty="0">
                <a:solidFill>
                  <a:schemeClr val="bg2">
                    <a:lumMod val="75000"/>
                  </a:schemeClr>
                </a:solidFill>
                <a:latin typeface="Arial" panose="020B0604020202020204" pitchFamily="34" charset="0"/>
                <a:ea typeface="ＭＳ Ｐゴシック" pitchFamily="34" charset="-128"/>
                <a:cs typeface="Arial" panose="020B0604020202020204" pitchFamily="34" charset="0"/>
              </a:rPr>
              <a:t>Joint Master Programmes</a:t>
            </a:r>
            <a:r>
              <a:rPr lang="en-GB" sz="1200" b="1" dirty="0">
                <a:solidFill>
                  <a:schemeClr val="bg2">
                    <a:lumMod val="75000"/>
                  </a:schemeClr>
                </a:solidFill>
                <a:latin typeface="Arial" panose="020B0604020202020204" pitchFamily="34" charset="0"/>
                <a:ea typeface="ＭＳ Ｐゴシック" pitchFamily="34" charset="-128"/>
                <a:cs typeface="Arial" panose="020B0604020202020204" pitchFamily="34" charset="0"/>
              </a:rPr>
              <a:t> of excellent quality offered by a consortium of EU/non EU Universities to attract the very best students worldwide</a:t>
            </a:r>
            <a:r>
              <a:rPr lang="en-GB" sz="1200" b="1" dirty="0">
                <a:solidFill>
                  <a:srgbClr val="0033FF"/>
                </a:solidFill>
                <a:latin typeface="Arial" panose="020B0604020202020204" pitchFamily="34" charset="0"/>
                <a:ea typeface="ＭＳ Ｐゴシック" pitchFamily="34" charset="-128"/>
                <a:cs typeface="Arial" panose="020B0604020202020204" pitchFamily="34" charset="0"/>
              </a:rPr>
              <a:t> </a:t>
            </a:r>
          </a:p>
          <a:p>
            <a:pPr marL="342900" indent="-342900">
              <a:defRPr/>
            </a:pPr>
            <a:endParaRPr lang="en-GB" sz="1200" dirty="0">
              <a:solidFill>
                <a:srgbClr val="000000"/>
              </a:solidFill>
              <a:latin typeface="Arial" panose="020B0604020202020204" pitchFamily="34" charset="0"/>
              <a:ea typeface="ＭＳ Ｐゴシック" pitchFamily="34" charset="-128"/>
              <a:cs typeface="Arial" panose="020B0604020202020204" pitchFamily="34" charset="0"/>
            </a:endParaRPr>
          </a:p>
        </p:txBody>
      </p:sp>
      <p:sp>
        <p:nvSpPr>
          <p:cNvPr id="9" name="Rectangle 9"/>
          <p:cNvSpPr>
            <a:spLocks noChangeArrowheads="1"/>
          </p:cNvSpPr>
          <p:nvPr/>
        </p:nvSpPr>
        <p:spPr bwMode="auto">
          <a:xfrm>
            <a:off x="3175000" y="1506538"/>
            <a:ext cx="5861050" cy="4754562"/>
          </a:xfrm>
          <a:prstGeom prst="rect">
            <a:avLst/>
          </a:prstGeom>
          <a:noFill/>
          <a:ln w="9525">
            <a:solidFill>
              <a:schemeClr val="bg1"/>
            </a:solidFill>
            <a:miter lim="800000"/>
            <a:headEnd/>
            <a:tailEnd/>
          </a:ln>
          <a:extLst/>
        </p:spPr>
        <p:txBody>
          <a:bodyPr wrap="none"/>
          <a:lstStyle/>
          <a:p>
            <a:pPr marL="88900" indent="358775" eaLnBrk="0" hangingPunct="0">
              <a:buClr>
                <a:srgbClr val="C00000"/>
              </a:buClr>
              <a:buSzPct val="90000"/>
              <a:buFont typeface="Wingdings" pitchFamily="2" charset="2"/>
              <a:buChar char="Ü"/>
              <a:defRPr/>
            </a:pPr>
            <a:r>
              <a:rPr lang="en-GB" b="1" dirty="0">
                <a:solidFill>
                  <a:srgbClr val="0F5494"/>
                </a:solidFill>
              </a:rPr>
              <a:t>Joint Master Degrees (JMDs) are:</a:t>
            </a:r>
          </a:p>
          <a:p>
            <a:pPr marL="447675" indent="-447675" eaLnBrk="0" hangingPunct="0">
              <a:buClr>
                <a:srgbClr val="FFD400"/>
              </a:buClr>
              <a:buSzPct val="90000"/>
              <a:defRPr/>
            </a:pPr>
            <a:r>
              <a:rPr lang="en-GB" sz="1200" b="1" dirty="0">
                <a:solidFill>
                  <a:srgbClr val="0F5494"/>
                </a:solidFill>
              </a:rPr>
              <a:t>	</a:t>
            </a:r>
            <a:r>
              <a:rPr lang="en-GB" sz="1600" dirty="0">
                <a:solidFill>
                  <a:srgbClr val="C00000"/>
                </a:solidFill>
              </a:rPr>
              <a:t>Highly integrated international master programmes</a:t>
            </a:r>
          </a:p>
          <a:p>
            <a:pPr marL="180975" indent="-180975" eaLnBrk="0" hangingPunct="0">
              <a:buClr>
                <a:srgbClr val="C00000"/>
              </a:buClr>
              <a:buSzPct val="90000"/>
              <a:buFont typeface="Wingdings" panose="05000000000000000000" pitchFamily="2" charset="2"/>
              <a:buChar char="§"/>
              <a:defRPr/>
            </a:pPr>
            <a:r>
              <a:rPr lang="en-GB" sz="1200" dirty="0">
                <a:solidFill>
                  <a:srgbClr val="0F5494"/>
                </a:solidFill>
              </a:rPr>
              <a:t>selected and supported by the European Commission</a:t>
            </a:r>
          </a:p>
          <a:p>
            <a:pPr marL="180975" indent="-180975" eaLnBrk="0" hangingPunct="0">
              <a:buClr>
                <a:srgbClr val="C00000"/>
              </a:buClr>
              <a:buSzPct val="90000"/>
              <a:buFont typeface="Wingdings" panose="05000000000000000000" pitchFamily="2" charset="2"/>
              <a:buChar char="§"/>
              <a:defRPr/>
            </a:pPr>
            <a:r>
              <a:rPr lang="en-GB" sz="1200" dirty="0">
                <a:solidFill>
                  <a:srgbClr val="0F5494"/>
                </a:solidFill>
              </a:rPr>
              <a:t>developed </a:t>
            </a:r>
            <a:r>
              <a:rPr lang="en-GB" sz="1200" dirty="0" smtClean="0">
                <a:solidFill>
                  <a:srgbClr val="0F5494"/>
                </a:solidFill>
              </a:rPr>
              <a:t>&amp; </a:t>
            </a:r>
            <a:r>
              <a:rPr lang="en-GB" sz="1200" dirty="0">
                <a:solidFill>
                  <a:srgbClr val="0F5494"/>
                </a:solidFill>
              </a:rPr>
              <a:t>delivered by a consortium of EU </a:t>
            </a:r>
            <a:r>
              <a:rPr lang="en-GB" sz="1200" dirty="0" smtClean="0">
                <a:solidFill>
                  <a:srgbClr val="0F5494"/>
                </a:solidFill>
              </a:rPr>
              <a:t>&amp; if relevant also non-EU </a:t>
            </a:r>
            <a:r>
              <a:rPr lang="en-GB" sz="1200" dirty="0">
                <a:solidFill>
                  <a:srgbClr val="0F5494"/>
                </a:solidFill>
              </a:rPr>
              <a:t>universities</a:t>
            </a:r>
          </a:p>
          <a:p>
            <a:pPr marL="180975" indent="-180975" eaLnBrk="0" hangingPunct="0">
              <a:buClr>
                <a:srgbClr val="C00000"/>
              </a:buClr>
              <a:buSzPct val="90000"/>
              <a:buFont typeface="Wingdings" panose="05000000000000000000" pitchFamily="2" charset="2"/>
              <a:buChar char="§"/>
              <a:defRPr/>
            </a:pPr>
            <a:r>
              <a:rPr lang="en-GB" sz="1200" dirty="0">
                <a:solidFill>
                  <a:srgbClr val="0F5494"/>
                </a:solidFill>
              </a:rPr>
              <a:t>that include a mandatory study period in at least two different Programme Countries</a:t>
            </a:r>
          </a:p>
          <a:p>
            <a:pPr marL="180975" indent="-180975" eaLnBrk="0" hangingPunct="0">
              <a:buClr>
                <a:srgbClr val="C00000"/>
              </a:buClr>
              <a:buSzPct val="90000"/>
              <a:buFont typeface="Wingdings" panose="05000000000000000000" pitchFamily="2" charset="2"/>
              <a:buChar char="§"/>
              <a:defRPr/>
            </a:pPr>
            <a:r>
              <a:rPr lang="en-GB" sz="1200" dirty="0">
                <a:solidFill>
                  <a:srgbClr val="0F5494"/>
                </a:solidFill>
              </a:rPr>
              <a:t>that lead to the award of fully recognised joint or multiple degrees</a:t>
            </a:r>
          </a:p>
          <a:p>
            <a:pPr marL="88900" eaLnBrk="0" hangingPunct="0">
              <a:buClr>
                <a:srgbClr val="FFD400"/>
              </a:buClr>
              <a:buSzPct val="90000"/>
              <a:defRPr/>
            </a:pPr>
            <a:endParaRPr lang="en-GB" sz="800" dirty="0">
              <a:solidFill>
                <a:srgbClr val="0F5494"/>
              </a:solidFill>
            </a:endParaRPr>
          </a:p>
          <a:p>
            <a:pPr marL="88900" indent="358775" eaLnBrk="0" hangingPunct="0">
              <a:buClr>
                <a:srgbClr val="C00000"/>
              </a:buClr>
              <a:buSzPct val="90000"/>
              <a:buFont typeface="Wingdings" pitchFamily="2" charset="2"/>
              <a:buChar char="Ü"/>
              <a:tabLst>
                <a:tab pos="447675" algn="l"/>
              </a:tabLst>
              <a:defRPr/>
            </a:pPr>
            <a:r>
              <a:rPr lang="en-GB" b="1" dirty="0">
                <a:solidFill>
                  <a:srgbClr val="0F5494"/>
                </a:solidFill>
              </a:rPr>
              <a:t>Financial Support will be awarded for:</a:t>
            </a:r>
            <a:endParaRPr lang="en-GB" dirty="0">
              <a:solidFill>
                <a:srgbClr val="0F5494"/>
              </a:solidFill>
            </a:endParaRPr>
          </a:p>
          <a:p>
            <a:pPr marL="180975" indent="-180975" eaLnBrk="0" hangingPunct="0">
              <a:buClr>
                <a:srgbClr val="C00000"/>
              </a:buClr>
              <a:buSzPct val="90000"/>
              <a:buFont typeface="Wingdings" panose="05000000000000000000" pitchFamily="2" charset="2"/>
              <a:buChar char="§"/>
              <a:tabLst>
                <a:tab pos="447675" algn="l"/>
              </a:tabLst>
              <a:defRPr/>
            </a:pPr>
            <a:r>
              <a:rPr lang="en-GB" sz="1200" dirty="0">
                <a:solidFill>
                  <a:srgbClr val="0F5494"/>
                </a:solidFill>
              </a:rPr>
              <a:t>the </a:t>
            </a:r>
            <a:r>
              <a:rPr lang="en-GB" sz="1600" dirty="0">
                <a:solidFill>
                  <a:srgbClr val="C00000"/>
                </a:solidFill>
              </a:rPr>
              <a:t>management</a:t>
            </a:r>
            <a:r>
              <a:rPr lang="en-GB" sz="1200" dirty="0">
                <a:solidFill>
                  <a:srgbClr val="0F5494"/>
                </a:solidFill>
              </a:rPr>
              <a:t> </a:t>
            </a:r>
            <a:r>
              <a:rPr lang="en-GB" sz="1200" u="sng" dirty="0">
                <a:solidFill>
                  <a:srgbClr val="0F5494"/>
                </a:solidFill>
              </a:rPr>
              <a:t>of the consortium and the implementation of the JMD</a:t>
            </a:r>
            <a:endParaRPr lang="en-GB" sz="1200" dirty="0">
              <a:solidFill>
                <a:srgbClr val="0F5494"/>
              </a:solidFill>
            </a:endParaRPr>
          </a:p>
          <a:p>
            <a:pPr marL="180975" lvl="1" eaLnBrk="0" hangingPunct="0">
              <a:buClr>
                <a:srgbClr val="C00000"/>
              </a:buClr>
              <a:buSzPct val="90000"/>
              <a:tabLst>
                <a:tab pos="180975" algn="l"/>
              </a:tabLst>
              <a:defRPr/>
            </a:pPr>
            <a:r>
              <a:rPr lang="en-GB" sz="1200" dirty="0">
                <a:solidFill>
                  <a:srgbClr val="0F5494"/>
                </a:solidFill>
              </a:rPr>
              <a:t>for (at least) 3 consecutive intakes</a:t>
            </a:r>
          </a:p>
          <a:p>
            <a:pPr marL="180975" lvl="1" indent="-180975" eaLnBrk="0" hangingPunct="0">
              <a:buClr>
                <a:srgbClr val="C00000"/>
              </a:buClr>
              <a:buSzPct val="90000"/>
              <a:buFont typeface="Wingdings" panose="05000000000000000000" pitchFamily="2" charset="2"/>
              <a:buChar char="§"/>
              <a:tabLst>
                <a:tab pos="180975" algn="l"/>
              </a:tabLst>
              <a:defRPr/>
            </a:pPr>
            <a:r>
              <a:rPr lang="en-GB" sz="1200" dirty="0">
                <a:solidFill>
                  <a:srgbClr val="0F5494"/>
                </a:solidFill>
              </a:rPr>
              <a:t>supporting the costs of </a:t>
            </a:r>
            <a:r>
              <a:rPr lang="en-GB" sz="1600" dirty="0">
                <a:solidFill>
                  <a:srgbClr val="C00000"/>
                </a:solidFill>
              </a:rPr>
              <a:t>invited scholars/guest lecturers</a:t>
            </a:r>
            <a:r>
              <a:rPr lang="en-GB" sz="1200" dirty="0">
                <a:solidFill>
                  <a:srgbClr val="0F5494"/>
                </a:solidFill>
              </a:rPr>
              <a:t> contributing to</a:t>
            </a:r>
          </a:p>
          <a:p>
            <a:pPr marL="180975" lvl="2" eaLnBrk="0" hangingPunct="0">
              <a:buClr>
                <a:srgbClr val="C00000"/>
              </a:buClr>
              <a:buSzPct val="90000"/>
              <a:tabLst>
                <a:tab pos="180975" algn="l"/>
              </a:tabLst>
              <a:defRPr/>
            </a:pPr>
            <a:r>
              <a:rPr lang="en-GB" sz="1200" dirty="0">
                <a:solidFill>
                  <a:srgbClr val="0F5494"/>
                </a:solidFill>
              </a:rPr>
              <a:t>the delivery and the excellence of the JMD</a:t>
            </a:r>
          </a:p>
          <a:p>
            <a:pPr marL="180975" lvl="2" indent="-180975" eaLnBrk="0" hangingPunct="0">
              <a:buClr>
                <a:srgbClr val="C00000"/>
              </a:buClr>
              <a:buSzPct val="90000"/>
              <a:buFont typeface="Wingdings" panose="05000000000000000000" pitchFamily="2" charset="2"/>
              <a:buChar char="§"/>
              <a:tabLst>
                <a:tab pos="180975" algn="l"/>
              </a:tabLst>
              <a:defRPr/>
            </a:pPr>
            <a:r>
              <a:rPr lang="en-GB" sz="1200" u="sng" dirty="0">
                <a:solidFill>
                  <a:srgbClr val="0F5494"/>
                </a:solidFill>
              </a:rPr>
              <a:t>high level</a:t>
            </a:r>
            <a:r>
              <a:rPr lang="en-GB" sz="1200" dirty="0">
                <a:solidFill>
                  <a:srgbClr val="0F5494"/>
                </a:solidFill>
              </a:rPr>
              <a:t> students </a:t>
            </a:r>
            <a:r>
              <a:rPr lang="en-GB" sz="1600" dirty="0">
                <a:solidFill>
                  <a:srgbClr val="C00000"/>
                </a:solidFill>
              </a:rPr>
              <a:t>scholarships</a:t>
            </a:r>
            <a:r>
              <a:rPr lang="en-GB" sz="1400" dirty="0">
                <a:solidFill>
                  <a:srgbClr val="0F5494"/>
                </a:solidFill>
              </a:rPr>
              <a:t> </a:t>
            </a:r>
            <a:r>
              <a:rPr lang="en-GB" sz="1200" dirty="0">
                <a:solidFill>
                  <a:srgbClr val="0F5494"/>
                </a:solidFill>
              </a:rPr>
              <a:t>awarded to the best master students worldwide</a:t>
            </a:r>
          </a:p>
          <a:p>
            <a:pPr marL="88900" eaLnBrk="0" hangingPunct="0">
              <a:buClr>
                <a:srgbClr val="FFD400"/>
              </a:buClr>
              <a:buSzPct val="90000"/>
              <a:tabLst>
                <a:tab pos="447675" algn="l"/>
              </a:tabLst>
              <a:defRPr/>
            </a:pPr>
            <a:endParaRPr lang="en-GB" sz="800" dirty="0">
              <a:solidFill>
                <a:srgbClr val="0F5494"/>
              </a:solidFill>
            </a:endParaRPr>
          </a:p>
          <a:p>
            <a:pPr marL="88900" indent="358775" eaLnBrk="0" hangingPunct="0">
              <a:buClr>
                <a:srgbClr val="C00000"/>
              </a:buClr>
              <a:buSzPct val="90000"/>
              <a:buFont typeface="Wingdings" pitchFamily="2" charset="2"/>
              <a:buChar char="Ü"/>
              <a:tabLst>
                <a:tab pos="447675" algn="l"/>
              </a:tabLst>
              <a:defRPr/>
            </a:pPr>
            <a:r>
              <a:rPr lang="en-GB" b="1" dirty="0">
                <a:solidFill>
                  <a:srgbClr val="0F5494"/>
                </a:solidFill>
              </a:rPr>
              <a:t>Student Scholarship holders will:</a:t>
            </a:r>
          </a:p>
          <a:p>
            <a:pPr marL="180975" indent="-180975" eaLnBrk="0" hangingPunct="0">
              <a:buClr>
                <a:srgbClr val="C00000"/>
              </a:buClr>
              <a:buSzPct val="90000"/>
              <a:buFont typeface="Wingdings" panose="05000000000000000000" pitchFamily="2" charset="2"/>
              <a:buChar char="§"/>
              <a:tabLst>
                <a:tab pos="447675" algn="l"/>
              </a:tabLst>
              <a:defRPr/>
            </a:pPr>
            <a:r>
              <a:rPr lang="en-GB" sz="1200" dirty="0">
                <a:solidFill>
                  <a:srgbClr val="0F5494"/>
                </a:solidFill>
              </a:rPr>
              <a:t>receive </a:t>
            </a:r>
            <a:r>
              <a:rPr lang="en-GB" sz="1600" dirty="0">
                <a:solidFill>
                  <a:srgbClr val="C00000"/>
                </a:solidFill>
              </a:rPr>
              <a:t>a full scholarship</a:t>
            </a:r>
            <a:r>
              <a:rPr lang="en-GB" sz="1400" dirty="0">
                <a:solidFill>
                  <a:srgbClr val="0F5494"/>
                </a:solidFill>
              </a:rPr>
              <a:t> </a:t>
            </a:r>
            <a:r>
              <a:rPr lang="en-GB" sz="1200" dirty="0">
                <a:solidFill>
                  <a:srgbClr val="0F5494"/>
                </a:solidFill>
              </a:rPr>
              <a:t>covering their </a:t>
            </a:r>
            <a:r>
              <a:rPr lang="en-GB" sz="1200" u="sng" dirty="0">
                <a:solidFill>
                  <a:srgbClr val="0F5494"/>
                </a:solidFill>
              </a:rPr>
              <a:t>tuition</a:t>
            </a:r>
            <a:r>
              <a:rPr lang="en-GB" sz="1200" dirty="0">
                <a:solidFill>
                  <a:srgbClr val="0F5494"/>
                </a:solidFill>
              </a:rPr>
              <a:t>, </a:t>
            </a:r>
            <a:r>
              <a:rPr lang="en-GB" sz="1200" u="sng" dirty="0">
                <a:solidFill>
                  <a:srgbClr val="0F5494"/>
                </a:solidFill>
              </a:rPr>
              <a:t>travel</a:t>
            </a:r>
            <a:r>
              <a:rPr lang="en-GB" sz="1200" dirty="0">
                <a:solidFill>
                  <a:srgbClr val="0F5494"/>
                </a:solidFill>
              </a:rPr>
              <a:t> and </a:t>
            </a:r>
            <a:r>
              <a:rPr lang="en-GB" sz="1200" u="sng" dirty="0">
                <a:solidFill>
                  <a:srgbClr val="0F5494"/>
                </a:solidFill>
              </a:rPr>
              <a:t>living costs</a:t>
            </a:r>
          </a:p>
          <a:p>
            <a:pPr marL="180975" indent="-180975" eaLnBrk="0" hangingPunct="0">
              <a:buClr>
                <a:srgbClr val="C00000"/>
              </a:buClr>
              <a:buSzPct val="90000"/>
              <a:buFont typeface="Wingdings" panose="05000000000000000000" pitchFamily="2" charset="2"/>
              <a:buChar char="§"/>
              <a:tabLst>
                <a:tab pos="447675" algn="l"/>
              </a:tabLst>
              <a:defRPr/>
            </a:pPr>
            <a:r>
              <a:rPr lang="en-GB" sz="1200" dirty="0">
                <a:solidFill>
                  <a:srgbClr val="0F5494"/>
                </a:solidFill>
              </a:rPr>
              <a:t>be covered by </a:t>
            </a:r>
            <a:r>
              <a:rPr lang="en-GB" sz="1600" dirty="0">
                <a:solidFill>
                  <a:srgbClr val="C00000"/>
                </a:solidFill>
              </a:rPr>
              <a:t>health and accident insurance</a:t>
            </a:r>
          </a:p>
          <a:p>
            <a:pPr marL="180975" indent="-180975" eaLnBrk="0" hangingPunct="0">
              <a:buClr>
                <a:srgbClr val="C00000"/>
              </a:buClr>
              <a:buSzPct val="90000"/>
              <a:buFont typeface="Wingdings" panose="05000000000000000000" pitchFamily="2" charset="2"/>
              <a:buChar char="§"/>
              <a:tabLst>
                <a:tab pos="447675" algn="l"/>
              </a:tabLst>
              <a:defRPr/>
            </a:pPr>
            <a:r>
              <a:rPr lang="en-GB" sz="1200" dirty="0">
                <a:solidFill>
                  <a:srgbClr val="0F5494"/>
                </a:solidFill>
              </a:rPr>
              <a:t>study (/perform research, /undergo a placement) in at least </a:t>
            </a:r>
            <a:r>
              <a:rPr lang="en-GB" sz="1600" dirty="0">
                <a:solidFill>
                  <a:srgbClr val="C00000"/>
                </a:solidFill>
              </a:rPr>
              <a:t>two different</a:t>
            </a:r>
            <a:endParaRPr lang="en-GB" sz="1200" dirty="0">
              <a:solidFill>
                <a:srgbClr val="0F5494"/>
              </a:solidFill>
            </a:endParaRPr>
          </a:p>
          <a:p>
            <a:pPr marL="180975" lvl="1" eaLnBrk="0" hangingPunct="0">
              <a:buClr>
                <a:srgbClr val="C00000"/>
              </a:buClr>
              <a:buSzPct val="90000"/>
              <a:tabLst>
                <a:tab pos="180975" algn="l"/>
              </a:tabLst>
              <a:defRPr/>
            </a:pPr>
            <a:r>
              <a:rPr lang="en-GB" sz="1200" dirty="0">
                <a:solidFill>
                  <a:srgbClr val="0F5494"/>
                </a:solidFill>
              </a:rPr>
              <a:t>Programme Countries of the JMD consortium</a:t>
            </a:r>
          </a:p>
          <a:p>
            <a:pPr marL="180975" lvl="1" indent="-180975" eaLnBrk="0" hangingPunct="0">
              <a:buClr>
                <a:srgbClr val="C00000"/>
              </a:buClr>
              <a:buSzPct val="90000"/>
              <a:buFont typeface="Wingdings" panose="05000000000000000000" pitchFamily="2" charset="2"/>
              <a:buChar char="§"/>
              <a:tabLst>
                <a:tab pos="180975" algn="l"/>
              </a:tabLst>
              <a:defRPr/>
            </a:pPr>
            <a:r>
              <a:rPr lang="en-GB" sz="1200" dirty="0">
                <a:solidFill>
                  <a:srgbClr val="0F5494"/>
                </a:solidFill>
              </a:rPr>
              <a:t>be awarded a fully recognised </a:t>
            </a:r>
            <a:r>
              <a:rPr lang="en-GB" sz="1600" dirty="0">
                <a:solidFill>
                  <a:srgbClr val="C00000"/>
                </a:solidFill>
              </a:rPr>
              <a:t>joint or multiple degree</a:t>
            </a:r>
            <a:r>
              <a:rPr lang="en-GB" sz="1200" dirty="0">
                <a:solidFill>
                  <a:srgbClr val="0F5494"/>
                </a:solidFill>
              </a:rPr>
              <a:t> (comprising a </a:t>
            </a:r>
            <a:r>
              <a:rPr lang="en-GB" sz="1200" u="sng" dirty="0">
                <a:solidFill>
                  <a:srgbClr val="0F5494"/>
                </a:solidFill>
              </a:rPr>
              <a:t>Joint</a:t>
            </a:r>
          </a:p>
          <a:p>
            <a:pPr marL="180975" lvl="2" eaLnBrk="0" hangingPunct="0">
              <a:buClr>
                <a:srgbClr val="C00000"/>
              </a:buClr>
              <a:buSzPct val="90000"/>
              <a:tabLst>
                <a:tab pos="180975" algn="l"/>
              </a:tabLst>
              <a:defRPr/>
            </a:pPr>
            <a:r>
              <a:rPr lang="en-GB" sz="1200" u="sng" dirty="0">
                <a:solidFill>
                  <a:srgbClr val="0F5494"/>
                </a:solidFill>
              </a:rPr>
              <a:t>Diploma Supplement</a:t>
            </a:r>
            <a:r>
              <a:rPr lang="en-GB" sz="1200" dirty="0">
                <a:solidFill>
                  <a:srgbClr val="0F5494"/>
                </a:solidFill>
              </a:rPr>
              <a:t>) after having successfully completed their master</a:t>
            </a:r>
          </a:p>
          <a:p>
            <a:pPr marL="180975" lvl="2" indent="-180975" eaLnBrk="0" hangingPunct="0">
              <a:buClr>
                <a:srgbClr val="C00000"/>
              </a:buClr>
              <a:buSzPct val="90000"/>
              <a:buFont typeface="Wingdings" panose="05000000000000000000" pitchFamily="2" charset="2"/>
              <a:buChar char="§"/>
              <a:tabLst>
                <a:tab pos="180975" algn="l"/>
              </a:tabLst>
              <a:defRPr/>
            </a:pPr>
            <a:r>
              <a:rPr lang="en-GB" sz="1200" dirty="0">
                <a:solidFill>
                  <a:srgbClr val="0F5494"/>
                </a:solidFill>
              </a:rPr>
              <a:t>join the Erasmus+ </a:t>
            </a:r>
            <a:r>
              <a:rPr lang="en-GB" sz="1200" u="sng" dirty="0">
                <a:solidFill>
                  <a:srgbClr val="0F5494"/>
                </a:solidFill>
              </a:rPr>
              <a:t>Student and Alumni Association</a:t>
            </a:r>
          </a:p>
        </p:txBody>
      </p:sp>
      <p:sp>
        <p:nvSpPr>
          <p:cNvPr id="14" name="Right Arrow 13"/>
          <p:cNvSpPr/>
          <p:nvPr/>
        </p:nvSpPr>
        <p:spPr>
          <a:xfrm rot="20659173">
            <a:off x="2192338" y="3983038"/>
            <a:ext cx="1100137" cy="317500"/>
          </a:xfrm>
          <a:prstGeom prst="rightArrow">
            <a:avLst/>
          </a:prstGeom>
          <a:solidFill>
            <a:srgbClr val="C00000">
              <a:alpha val="75000"/>
            </a:srgbClr>
          </a:solidFill>
          <a:ln>
            <a:solidFill>
              <a:srgbClr val="0F549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5" name="Slide Number Placeholder 14"/>
          <p:cNvSpPr>
            <a:spLocks noGrp="1"/>
          </p:cNvSpPr>
          <p:nvPr>
            <p:ph type="sldNum" sz="quarter" idx="12"/>
          </p:nvPr>
        </p:nvSpPr>
        <p:spPr>
          <a:xfrm>
            <a:off x="8893175" y="6519863"/>
            <a:ext cx="250825" cy="338137"/>
          </a:xfrm>
        </p:spPr>
        <p:txBody>
          <a:bodyPr/>
          <a:lstStyle/>
          <a:p>
            <a:pPr algn="ctr">
              <a:defRPr/>
            </a:pPr>
            <a:fld id="{297D1E0A-2502-4CD4-8BDD-C60185F7B039}" type="slidenum">
              <a:rPr lang="en-GB" sz="1000" smtClean="0">
                <a:solidFill>
                  <a:schemeClr val="bg1">
                    <a:lumMod val="50000"/>
                  </a:schemeClr>
                </a:solidFill>
              </a:rPr>
              <a:pPr algn="ctr">
                <a:defRPr/>
              </a:pPr>
              <a:t>2</a:t>
            </a:fld>
            <a:endParaRPr lang="en-GB" sz="1000" dirty="0">
              <a:solidFill>
                <a:schemeClr val="bg1">
                  <a:lumMod val="50000"/>
                </a:schemeClr>
              </a:solidFill>
            </a:endParaRPr>
          </a:p>
        </p:txBody>
      </p:sp>
    </p:spTree>
  </p:cSld>
  <p:clrMapOvr>
    <a:masterClrMapping/>
  </p:clrMapOvr>
  <p:transition>
    <p:pull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lgn="ctr"/>
            <a:r>
              <a:rPr lang="en-GB" altLang="en-US" dirty="0" smtClean="0">
                <a:latin typeface="Arial" charset="0"/>
                <a:cs typeface="Arial" charset="0"/>
              </a:rPr>
              <a:t>Time planning</a:t>
            </a:r>
          </a:p>
        </p:txBody>
      </p:sp>
      <p:sp>
        <p:nvSpPr>
          <p:cNvPr id="6" name="Content Placeholder 2"/>
          <p:cNvSpPr>
            <a:spLocks noGrp="1"/>
          </p:cNvSpPr>
          <p:nvPr>
            <p:ph idx="1"/>
          </p:nvPr>
        </p:nvSpPr>
        <p:spPr>
          <a:xfrm>
            <a:off x="107950" y="2349500"/>
            <a:ext cx="8928100" cy="4032250"/>
          </a:xfrm>
        </p:spPr>
        <p:txBody>
          <a:bodyPr/>
          <a:lstStyle/>
          <a:p>
            <a:pPr marL="542925" indent="-361950">
              <a:spcBef>
                <a:spcPts val="0"/>
              </a:spcBef>
              <a:spcAft>
                <a:spcPts val="1200"/>
              </a:spcAft>
              <a:buClr>
                <a:srgbClr val="C00000"/>
              </a:buClr>
              <a:buSzPct val="90000"/>
              <a:buFont typeface="Wingdings" panose="05000000000000000000" pitchFamily="2" charset="2"/>
              <a:buChar char="§"/>
              <a:defRPr/>
            </a:pPr>
            <a:r>
              <a:rPr lang="en-GB" sz="1800" b="1" u="sng" dirty="0" smtClean="0">
                <a:solidFill>
                  <a:srgbClr val="C00000"/>
                </a:solidFill>
                <a:latin typeface="Arial" panose="020B0604020202020204" pitchFamily="34" charset="0"/>
                <a:cs typeface="Arial" panose="020B0604020202020204" pitchFamily="34" charset="0"/>
              </a:rPr>
              <a:t>27.03.2014 – 12:00 CET</a:t>
            </a:r>
            <a:r>
              <a:rPr lang="en-GB" sz="1800" b="1" dirty="0" smtClean="0">
                <a:solidFill>
                  <a:srgbClr val="C00000"/>
                </a:solidFill>
                <a:latin typeface="Arial" panose="020B0604020202020204" pitchFamily="34" charset="0"/>
                <a:cs typeface="Arial" panose="020B0604020202020204" pitchFamily="34" charset="0"/>
              </a:rPr>
              <a:t>: deadline for 1</a:t>
            </a:r>
            <a:r>
              <a:rPr lang="en-GB" sz="1800" b="1" baseline="30000" dirty="0" smtClean="0">
                <a:solidFill>
                  <a:srgbClr val="C00000"/>
                </a:solidFill>
                <a:latin typeface="Arial" panose="020B0604020202020204" pitchFamily="34" charset="0"/>
                <a:cs typeface="Arial" panose="020B0604020202020204" pitchFamily="34" charset="0"/>
              </a:rPr>
              <a:t>st</a:t>
            </a:r>
            <a:r>
              <a:rPr lang="en-GB" sz="1800" b="1" dirty="0" smtClean="0">
                <a:solidFill>
                  <a:srgbClr val="C00000"/>
                </a:solidFill>
                <a:latin typeface="Arial" panose="020B0604020202020204" pitchFamily="34" charset="0"/>
                <a:cs typeface="Arial" panose="020B0604020202020204" pitchFamily="34" charset="0"/>
              </a:rPr>
              <a:t> JMD call for proposals</a:t>
            </a:r>
          </a:p>
          <a:p>
            <a:pPr marL="809625" lvl="1" indent="-266700">
              <a:spcBef>
                <a:spcPts val="0"/>
              </a:spcBef>
              <a:spcAft>
                <a:spcPts val="1200"/>
              </a:spcAft>
              <a:buClr>
                <a:srgbClr val="C00000"/>
              </a:buClr>
              <a:buSzPct val="90000"/>
              <a:buFont typeface="Courier New" panose="02070309020205020404" pitchFamily="49" charset="0"/>
              <a:buChar char="o"/>
              <a:defRPr/>
            </a:pPr>
            <a:r>
              <a:rPr lang="en-GB" sz="1400" i="1" u="sng" dirty="0" smtClean="0">
                <a:latin typeface="Arial" panose="020B0604020202020204" pitchFamily="34" charset="0"/>
                <a:cs typeface="Arial" panose="020B0604020202020204" pitchFamily="34" charset="0"/>
              </a:rPr>
              <a:t>2014 Q1/Q2</a:t>
            </a:r>
            <a:r>
              <a:rPr lang="en-GB" sz="1400" b="0" i="1" dirty="0" smtClean="0">
                <a:latin typeface="Arial" panose="020B0604020202020204" pitchFamily="34" charset="0"/>
                <a:cs typeface="Arial" panose="020B0604020202020204" pitchFamily="34" charset="0"/>
              </a:rPr>
              <a:t>: award of scholarships/fellowships to on-going Erasmus Mundus Master Courses (EMMCs)/Erasmus Mundus Joint Doctorates (EMJDs)</a:t>
            </a:r>
          </a:p>
          <a:p>
            <a:pPr marL="542925" indent="-361950">
              <a:spcBef>
                <a:spcPts val="0"/>
              </a:spcBef>
              <a:spcAft>
                <a:spcPts val="1200"/>
              </a:spcAft>
              <a:buClr>
                <a:srgbClr val="C00000"/>
              </a:buClr>
              <a:buSzPct val="90000"/>
              <a:buFont typeface="Wingdings" panose="05000000000000000000" pitchFamily="2" charset="2"/>
              <a:buChar char="§"/>
              <a:defRPr/>
            </a:pPr>
            <a:r>
              <a:rPr lang="en-GB" sz="1800" u="sng" dirty="0" smtClean="0">
                <a:latin typeface="Arial" panose="020B0604020202020204" pitchFamily="34" charset="0"/>
                <a:cs typeface="Arial" panose="020B0604020202020204" pitchFamily="34" charset="0"/>
              </a:rPr>
              <a:t>2014 end Q2</a:t>
            </a:r>
            <a:r>
              <a:rPr lang="en-GB" sz="1800" dirty="0" smtClean="0">
                <a:latin typeface="Arial" panose="020B0604020202020204" pitchFamily="34" charset="0"/>
                <a:cs typeface="Arial" panose="020B0604020202020204" pitchFamily="34" charset="0"/>
              </a:rPr>
              <a:t>: selection decision for newly selected JMDs</a:t>
            </a:r>
          </a:p>
          <a:p>
            <a:pPr marL="942975" lvl="1" indent="-361950">
              <a:spcBef>
                <a:spcPts val="0"/>
              </a:spcBef>
              <a:spcAft>
                <a:spcPts val="1200"/>
              </a:spcAft>
              <a:buClr>
                <a:srgbClr val="C00000"/>
              </a:buClr>
              <a:buSzPct val="90000"/>
              <a:buFont typeface="Wingdings" panose="05000000000000000000" pitchFamily="2" charset="2"/>
              <a:buChar char="Ø"/>
              <a:defRPr/>
            </a:pPr>
            <a:r>
              <a:rPr lang="en-GB" sz="1400" b="0" dirty="0" smtClean="0">
                <a:solidFill>
                  <a:srgbClr val="C00000"/>
                </a:solidFill>
                <a:latin typeface="Arial" panose="020B0604020202020204" pitchFamily="34" charset="0"/>
                <a:cs typeface="Arial" panose="020B0604020202020204" pitchFamily="34" charset="0"/>
              </a:rPr>
              <a:t>indicatively 9 JMD projects; approximately </a:t>
            </a:r>
            <a:r>
              <a:rPr lang="en-GB" sz="1400" b="0" i="0" dirty="0" smtClean="0">
                <a:solidFill>
                  <a:srgbClr val="C00000"/>
                </a:solidFill>
              </a:rPr>
              <a:t>17 300 000 EUR</a:t>
            </a:r>
            <a:endParaRPr lang="en-GB" sz="1400" b="0" dirty="0" smtClean="0">
              <a:solidFill>
                <a:srgbClr val="C00000"/>
              </a:solidFill>
              <a:latin typeface="Arial" panose="020B0604020202020204" pitchFamily="34" charset="0"/>
              <a:cs typeface="Arial" panose="020B0604020202020204" pitchFamily="34" charset="0"/>
            </a:endParaRPr>
          </a:p>
          <a:p>
            <a:pPr marL="542925" indent="-361950">
              <a:spcBef>
                <a:spcPts val="0"/>
              </a:spcBef>
              <a:spcAft>
                <a:spcPts val="1200"/>
              </a:spcAft>
              <a:buClr>
                <a:srgbClr val="C00000"/>
              </a:buClr>
              <a:buSzPct val="90000"/>
              <a:buFont typeface="Wingdings" panose="05000000000000000000" pitchFamily="2" charset="2"/>
              <a:buChar char="§"/>
              <a:defRPr/>
            </a:pPr>
            <a:r>
              <a:rPr lang="en-GB" sz="1800" u="sng" dirty="0" smtClean="0">
                <a:latin typeface="Arial" panose="020B0604020202020204" pitchFamily="34" charset="0"/>
                <a:cs typeface="Arial" panose="020B0604020202020204" pitchFamily="34" charset="0"/>
              </a:rPr>
              <a:t>Academic year 2014-2015</a:t>
            </a:r>
            <a:r>
              <a:rPr lang="en-GB" sz="1800" dirty="0" smtClean="0">
                <a:latin typeface="Arial" panose="020B0604020202020204" pitchFamily="34" charset="0"/>
                <a:cs typeface="Arial" panose="020B0604020202020204" pitchFamily="34" charset="0"/>
              </a:rPr>
              <a:t>:</a:t>
            </a:r>
          </a:p>
          <a:p>
            <a:pPr marL="828675" lvl="2" indent="-285750">
              <a:spcBef>
                <a:spcPts val="0"/>
              </a:spcBef>
              <a:spcAft>
                <a:spcPts val="600"/>
              </a:spcAft>
              <a:buClr>
                <a:srgbClr val="C00000"/>
              </a:buClr>
              <a:buSzPct val="90000"/>
              <a:buFont typeface="Wingdings" panose="05000000000000000000" pitchFamily="2" charset="2"/>
              <a:buChar char="Ø"/>
              <a:defRPr/>
            </a:pPr>
            <a:r>
              <a:rPr lang="en-GB" sz="1400" dirty="0" smtClean="0">
                <a:latin typeface="Arial" panose="020B0604020202020204" pitchFamily="34" charset="0"/>
                <a:cs typeface="Arial" panose="020B0604020202020204" pitchFamily="34" charset="0"/>
              </a:rPr>
              <a:t>new JMDs implement their preparatory year activities</a:t>
            </a:r>
          </a:p>
          <a:p>
            <a:pPr marL="1285875" lvl="3" indent="-285750">
              <a:spcBef>
                <a:spcPts val="0"/>
              </a:spcBef>
              <a:spcAft>
                <a:spcPts val="1200"/>
              </a:spcAft>
              <a:buClr>
                <a:srgbClr val="C00000"/>
              </a:buClr>
              <a:buSzPct val="90000"/>
              <a:buFont typeface="Courier New" panose="02070309020205020404" pitchFamily="49" charset="0"/>
              <a:buChar char="o"/>
              <a:defRPr/>
            </a:pPr>
            <a:r>
              <a:rPr lang="en-GB" sz="1200" dirty="0" smtClean="0">
                <a:solidFill>
                  <a:srgbClr val="C00000"/>
                </a:solidFill>
                <a:latin typeface="Arial" panose="020B0604020202020204" pitchFamily="34" charset="0"/>
                <a:cs typeface="Arial" panose="020B0604020202020204" pitchFamily="34" charset="0"/>
              </a:rPr>
              <a:t>JMD projects start </a:t>
            </a:r>
            <a:r>
              <a:rPr lang="en-GB" sz="1200" dirty="0">
                <a:solidFill>
                  <a:srgbClr val="C00000"/>
                </a:solidFill>
                <a:latin typeface="Arial" panose="020B0604020202020204" pitchFamily="34" charset="0"/>
                <a:cs typeface="Arial" panose="020B0604020202020204" pitchFamily="34" charset="0"/>
              </a:rPr>
              <a:t>between 1 August and 31 October 2014</a:t>
            </a:r>
            <a:r>
              <a:rPr lang="en-GB" sz="1200" dirty="0"/>
              <a:t>	</a:t>
            </a:r>
          </a:p>
          <a:p>
            <a:pPr marL="828675" lvl="2" indent="-285750">
              <a:spcBef>
                <a:spcPts val="0"/>
              </a:spcBef>
              <a:spcAft>
                <a:spcPts val="1200"/>
              </a:spcAft>
              <a:buClr>
                <a:srgbClr val="C00000"/>
              </a:buClr>
              <a:buSzPct val="90000"/>
              <a:buFont typeface="Wingdings" panose="05000000000000000000" pitchFamily="2" charset="2"/>
              <a:buChar char="Ø"/>
              <a:defRPr/>
            </a:pPr>
            <a:r>
              <a:rPr lang="en-GB" sz="1400" dirty="0" smtClean="0">
                <a:latin typeface="Arial" panose="020B0604020202020204" pitchFamily="34" charset="0"/>
                <a:cs typeface="Arial" panose="020B0604020202020204" pitchFamily="34" charset="0"/>
              </a:rPr>
              <a:t>on-going EMMCs/EMJDs carry out their 2014 edition</a:t>
            </a:r>
          </a:p>
          <a:p>
            <a:pPr marL="542925" indent="-361950">
              <a:spcBef>
                <a:spcPts val="0"/>
              </a:spcBef>
              <a:spcAft>
                <a:spcPts val="1200"/>
              </a:spcAft>
              <a:buClr>
                <a:srgbClr val="C00000"/>
              </a:buClr>
              <a:buSzPct val="90000"/>
              <a:buFont typeface="Wingdings" panose="05000000000000000000" pitchFamily="2" charset="2"/>
              <a:buChar char="§"/>
              <a:defRPr/>
            </a:pPr>
            <a:r>
              <a:rPr lang="en-GB" sz="1800" u="sng" dirty="0" smtClean="0">
                <a:latin typeface="Arial" panose="020B0604020202020204" pitchFamily="34" charset="0"/>
                <a:cs typeface="Arial" panose="020B0604020202020204" pitchFamily="34" charset="0"/>
              </a:rPr>
              <a:t>Academic year 2015-2016</a:t>
            </a:r>
            <a:r>
              <a:rPr lang="en-GB" sz="1800" dirty="0" smtClean="0">
                <a:latin typeface="Arial" panose="020B0604020202020204" pitchFamily="34" charset="0"/>
                <a:cs typeface="Arial" panose="020B0604020202020204" pitchFamily="34" charset="0"/>
              </a:rPr>
              <a:t>: 1</a:t>
            </a:r>
            <a:r>
              <a:rPr lang="en-GB" sz="1800" baseline="30000" dirty="0" smtClean="0">
                <a:latin typeface="Arial" panose="020B0604020202020204" pitchFamily="34" charset="0"/>
                <a:cs typeface="Arial" panose="020B0604020202020204" pitchFamily="34" charset="0"/>
              </a:rPr>
              <a:t>st</a:t>
            </a:r>
            <a:r>
              <a:rPr lang="en-GB" sz="1800" dirty="0" smtClean="0">
                <a:latin typeface="Arial" panose="020B0604020202020204" pitchFamily="34" charset="0"/>
                <a:cs typeface="Arial" panose="020B0604020202020204" pitchFamily="34" charset="0"/>
              </a:rPr>
              <a:t> intake for new JMDs</a:t>
            </a:r>
            <a:endParaRPr lang="en-GB" sz="2400" dirty="0" smtClean="0">
              <a:latin typeface="Arial" panose="020B0604020202020204" pitchFamily="34" charset="0"/>
              <a:cs typeface="Arial" panose="020B0604020202020204" pitchFamily="34" charset="0"/>
            </a:endParaRPr>
          </a:p>
        </p:txBody>
      </p:sp>
      <p:sp>
        <p:nvSpPr>
          <p:cNvPr id="9" name="Slide Number Placeholder 14"/>
          <p:cNvSpPr>
            <a:spLocks noGrp="1"/>
          </p:cNvSpPr>
          <p:nvPr>
            <p:ph type="sldNum" sz="quarter" idx="12"/>
          </p:nvPr>
        </p:nvSpPr>
        <p:spPr>
          <a:xfrm>
            <a:off x="8893175" y="6519863"/>
            <a:ext cx="250825" cy="338137"/>
          </a:xfrm>
        </p:spPr>
        <p:txBody>
          <a:bodyPr/>
          <a:lstStyle/>
          <a:p>
            <a:pPr algn="ctr">
              <a:defRPr/>
            </a:pPr>
            <a:fld id="{A0E13209-240F-4024-B256-10017B05210C}" type="slidenum">
              <a:rPr lang="en-GB" sz="1000" smtClean="0">
                <a:solidFill>
                  <a:schemeClr val="bg1">
                    <a:lumMod val="50000"/>
                  </a:schemeClr>
                </a:solidFill>
              </a:rPr>
              <a:pPr algn="ctr">
                <a:defRPr/>
              </a:pPr>
              <a:t>3</a:t>
            </a:fld>
            <a:endParaRPr lang="en-GB" sz="1000" dirty="0">
              <a:solidFill>
                <a:schemeClr val="bg1">
                  <a:lumMod val="50000"/>
                </a:schemeClr>
              </a:solidFill>
            </a:endParaRPr>
          </a:p>
        </p:txBody>
      </p:sp>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a:r>
              <a:rPr lang="en-GB" altLang="en-US" sz="3200" dirty="0" smtClean="0">
                <a:latin typeface="Arial" charset="0"/>
                <a:cs typeface="Arial" charset="0"/>
              </a:rPr>
              <a:t>JMD main principles</a:t>
            </a:r>
            <a:endParaRPr lang="en-GB" altLang="en-US" i="1" dirty="0" smtClean="0">
              <a:latin typeface="Arial" charset="0"/>
              <a:cs typeface="Arial" charset="0"/>
            </a:endParaRPr>
          </a:p>
        </p:txBody>
      </p:sp>
      <p:sp>
        <p:nvSpPr>
          <p:cNvPr id="17411" name="Content Placeholder 2"/>
          <p:cNvSpPr>
            <a:spLocks noGrp="1"/>
          </p:cNvSpPr>
          <p:nvPr>
            <p:ph idx="1"/>
          </p:nvPr>
        </p:nvSpPr>
        <p:spPr>
          <a:xfrm>
            <a:off x="107950" y="2349500"/>
            <a:ext cx="8928100" cy="4032250"/>
          </a:xfrm>
        </p:spPr>
        <p:txBody>
          <a:bodyPr/>
          <a:lstStyle/>
          <a:p>
            <a:pPr marL="539750" lvl="1" indent="-358775">
              <a:spcBef>
                <a:spcPct val="0"/>
              </a:spcBef>
              <a:spcAft>
                <a:spcPts val="1200"/>
              </a:spcAft>
              <a:buClr>
                <a:srgbClr val="C00000"/>
              </a:buClr>
              <a:buSzPct val="90000"/>
              <a:buFont typeface="Wingdings" pitchFamily="2" charset="2"/>
              <a:buChar char="§"/>
            </a:pPr>
            <a:r>
              <a:rPr lang="en-GB" altLang="en-US" sz="1800" b="0" dirty="0" smtClean="0">
                <a:latin typeface="Arial" charset="0"/>
                <a:cs typeface="Arial" charset="0"/>
              </a:rPr>
              <a:t>Very </a:t>
            </a:r>
            <a:r>
              <a:rPr lang="en-GB" altLang="en-US" sz="1800" dirty="0" smtClean="0">
                <a:solidFill>
                  <a:srgbClr val="C00000"/>
                </a:solidFill>
                <a:latin typeface="Arial" charset="0"/>
                <a:cs typeface="Arial" charset="0"/>
              </a:rPr>
              <a:t>high selectivity</a:t>
            </a:r>
            <a:r>
              <a:rPr lang="en-GB" altLang="en-US" sz="1800" b="0" dirty="0" smtClean="0">
                <a:latin typeface="Arial" charset="0"/>
                <a:cs typeface="Arial" charset="0"/>
              </a:rPr>
              <a:t> of the JMDs: only excellent joint master programmes will be selected and funded</a:t>
            </a:r>
          </a:p>
          <a:p>
            <a:pPr marL="539750" lvl="1" indent="-358775">
              <a:spcBef>
                <a:spcPct val="0"/>
              </a:spcBef>
              <a:spcAft>
                <a:spcPts val="1200"/>
              </a:spcAft>
              <a:buClr>
                <a:srgbClr val="C00000"/>
              </a:buClr>
              <a:buSzPct val="90000"/>
              <a:buFont typeface="Wingdings" pitchFamily="2" charset="2"/>
              <a:buChar char="§"/>
            </a:pPr>
            <a:r>
              <a:rPr lang="en-GB" altLang="en-US" sz="1800" b="0" dirty="0" smtClean="0">
                <a:latin typeface="Arial" charset="0"/>
                <a:cs typeface="Arial" charset="0"/>
              </a:rPr>
              <a:t>Implemented by consortia of </a:t>
            </a:r>
            <a:r>
              <a:rPr lang="en-GB" altLang="en-US" sz="1800" dirty="0" smtClean="0">
                <a:solidFill>
                  <a:srgbClr val="C00000"/>
                </a:solidFill>
                <a:latin typeface="Arial" charset="0"/>
                <a:cs typeface="Arial" charset="0"/>
              </a:rPr>
              <a:t>fully recognised HEIs,</a:t>
            </a:r>
            <a:r>
              <a:rPr lang="en-GB" altLang="en-US" sz="1800" b="0" dirty="0" smtClean="0">
                <a:latin typeface="Arial" charset="0"/>
                <a:cs typeface="Arial" charset="0"/>
              </a:rPr>
              <a:t> in the EU and (where relevant) in Partner Countries</a:t>
            </a:r>
          </a:p>
          <a:p>
            <a:pPr marL="539750" lvl="1" indent="-358775">
              <a:spcBef>
                <a:spcPct val="0"/>
              </a:spcBef>
              <a:spcAft>
                <a:spcPts val="1200"/>
              </a:spcAft>
              <a:buClr>
                <a:srgbClr val="C00000"/>
              </a:buClr>
              <a:buSzPct val="90000"/>
              <a:buFont typeface="Wingdings" pitchFamily="2" charset="2"/>
              <a:buChar char="§"/>
            </a:pPr>
            <a:r>
              <a:rPr lang="en-GB" altLang="en-US" sz="1800" dirty="0" smtClean="0">
                <a:solidFill>
                  <a:srgbClr val="C00000"/>
                </a:solidFill>
                <a:latin typeface="Arial" charset="0"/>
                <a:cs typeface="Arial" charset="0"/>
              </a:rPr>
              <a:t>Full scholarships</a:t>
            </a:r>
            <a:r>
              <a:rPr lang="en-GB" altLang="en-US" sz="1800" b="0" dirty="0" smtClean="0">
                <a:latin typeface="Arial" charset="0"/>
                <a:cs typeface="Arial" charset="0"/>
              </a:rPr>
              <a:t> for the best master students worldwide with a priority on non-EU students </a:t>
            </a:r>
            <a:r>
              <a:rPr lang="en-GB" altLang="en-US" sz="1400" i="1" dirty="0" smtClean="0">
                <a:latin typeface="Arial" charset="0"/>
                <a:cs typeface="Arial" charset="0"/>
              </a:rPr>
              <a:t>(a minimum of 75 % will be earmarked for students from Partner Countries)</a:t>
            </a:r>
          </a:p>
          <a:p>
            <a:pPr marL="539750" lvl="1" indent="-358775">
              <a:spcBef>
                <a:spcPct val="0"/>
              </a:spcBef>
              <a:spcAft>
                <a:spcPts val="1200"/>
              </a:spcAft>
              <a:buClr>
                <a:srgbClr val="C00000"/>
              </a:buClr>
              <a:buSzPct val="90000"/>
              <a:buFont typeface="Wingdings" pitchFamily="2" charset="2"/>
              <a:buChar char="§"/>
            </a:pPr>
            <a:r>
              <a:rPr lang="en-GB" altLang="en-US" sz="1800" b="0" dirty="0" smtClean="0">
                <a:latin typeface="Arial" charset="0"/>
                <a:cs typeface="Arial" charset="0"/>
              </a:rPr>
              <a:t>Support to </a:t>
            </a:r>
            <a:r>
              <a:rPr lang="en-GB" altLang="en-US" sz="1800" dirty="0" smtClean="0">
                <a:solidFill>
                  <a:srgbClr val="C00000"/>
                </a:solidFill>
                <a:latin typeface="Arial" charset="0"/>
                <a:cs typeface="Arial" charset="0"/>
              </a:rPr>
              <a:t>invited scholars (/guest lecturers)</a:t>
            </a:r>
            <a:r>
              <a:rPr lang="en-GB" altLang="en-US" sz="1800" b="0" dirty="0" smtClean="0">
                <a:latin typeface="Arial" charset="0"/>
                <a:cs typeface="Arial" charset="0"/>
              </a:rPr>
              <a:t> contributing to the JMD teaching/training/research activities</a:t>
            </a:r>
          </a:p>
          <a:p>
            <a:pPr marL="539750" lvl="1" indent="-358775">
              <a:spcBef>
                <a:spcPct val="0"/>
              </a:spcBef>
              <a:spcAft>
                <a:spcPts val="1200"/>
              </a:spcAft>
              <a:buClr>
                <a:srgbClr val="C00000"/>
              </a:buClr>
              <a:buSzPct val="90000"/>
              <a:buFont typeface="Wingdings" pitchFamily="2" charset="2"/>
              <a:buChar char="§"/>
            </a:pPr>
            <a:r>
              <a:rPr lang="en-GB" altLang="en-US" sz="1800" dirty="0" smtClean="0">
                <a:solidFill>
                  <a:srgbClr val="C00000"/>
                </a:solidFill>
                <a:latin typeface="Arial" charset="0"/>
                <a:cs typeface="Arial" charset="0"/>
              </a:rPr>
              <a:t>Joint degrees</a:t>
            </a:r>
            <a:r>
              <a:rPr lang="en-GB" altLang="en-US" sz="1800" b="0" dirty="0" smtClean="0">
                <a:latin typeface="Arial" charset="0"/>
                <a:cs typeface="Arial" charset="0"/>
              </a:rPr>
              <a:t> encouraged but not mandatory </a:t>
            </a:r>
            <a:r>
              <a:rPr lang="en-GB" altLang="en-US" sz="1400" i="1" dirty="0" smtClean="0">
                <a:latin typeface="Arial" charset="0"/>
                <a:cs typeface="Arial" charset="0"/>
              </a:rPr>
              <a:t>(double/multiple degrees still eligible)</a:t>
            </a:r>
          </a:p>
          <a:p>
            <a:pPr marL="539750" lvl="1" indent="-358775">
              <a:spcBef>
                <a:spcPct val="0"/>
              </a:spcBef>
              <a:spcAft>
                <a:spcPts val="1200"/>
              </a:spcAft>
              <a:buClr>
                <a:srgbClr val="C00000"/>
              </a:buClr>
              <a:buSzPct val="90000"/>
              <a:buFont typeface="Wingdings" pitchFamily="2" charset="2"/>
              <a:buChar char="§"/>
            </a:pPr>
            <a:r>
              <a:rPr lang="en-GB" altLang="en-US" sz="1800" dirty="0" smtClean="0">
                <a:solidFill>
                  <a:srgbClr val="C00000"/>
                </a:solidFill>
                <a:latin typeface="Arial" charset="0"/>
                <a:cs typeface="Arial" charset="0"/>
              </a:rPr>
              <a:t>Centrally managed</a:t>
            </a:r>
            <a:r>
              <a:rPr lang="en-GB" altLang="en-US" sz="1800" b="0" dirty="0" smtClean="0">
                <a:latin typeface="Arial" charset="0"/>
                <a:cs typeface="Arial" charset="0"/>
              </a:rPr>
              <a:t> in Brussels by the Executive Agency</a:t>
            </a:r>
          </a:p>
        </p:txBody>
      </p:sp>
      <p:sp>
        <p:nvSpPr>
          <p:cNvPr id="9" name="Slide Number Placeholder 14"/>
          <p:cNvSpPr>
            <a:spLocks noGrp="1"/>
          </p:cNvSpPr>
          <p:nvPr>
            <p:ph type="sldNum" sz="quarter" idx="12"/>
          </p:nvPr>
        </p:nvSpPr>
        <p:spPr>
          <a:xfrm>
            <a:off x="8893175" y="6519863"/>
            <a:ext cx="250825" cy="338137"/>
          </a:xfrm>
        </p:spPr>
        <p:txBody>
          <a:bodyPr/>
          <a:lstStyle/>
          <a:p>
            <a:pPr algn="ctr">
              <a:defRPr/>
            </a:pPr>
            <a:fld id="{B38B167D-B34A-4CCB-B98A-5FAB4CC4D05D}" type="slidenum">
              <a:rPr lang="en-GB" sz="1000" smtClean="0">
                <a:solidFill>
                  <a:schemeClr val="bg1">
                    <a:lumMod val="50000"/>
                  </a:schemeClr>
                </a:solidFill>
              </a:rPr>
              <a:pPr algn="ctr">
                <a:defRPr/>
              </a:pPr>
              <a:t>4</a:t>
            </a:fld>
            <a:endParaRPr lang="en-GB" sz="1000" dirty="0">
              <a:solidFill>
                <a:schemeClr val="bg1">
                  <a:lumMod val="50000"/>
                </a:schemeClr>
              </a:solidFill>
            </a:endParaRPr>
          </a:p>
        </p:txBody>
      </p:sp>
    </p:spTree>
  </p:cSld>
  <p:clrMapOvr>
    <a:masterClrMapping/>
  </p:clrMapOvr>
  <p:transition>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ctr"/>
            <a:r>
              <a:rPr lang="en-GB" altLang="en-US" sz="3200" smtClean="0">
                <a:latin typeface="Arial" charset="0"/>
                <a:cs typeface="Arial" charset="0"/>
              </a:rPr>
              <a:t>JMD new elements</a:t>
            </a:r>
          </a:p>
        </p:txBody>
      </p:sp>
      <p:sp>
        <p:nvSpPr>
          <p:cNvPr id="18435" name="Content Placeholder 2"/>
          <p:cNvSpPr>
            <a:spLocks noGrp="1"/>
          </p:cNvSpPr>
          <p:nvPr>
            <p:ph idx="1"/>
          </p:nvPr>
        </p:nvSpPr>
        <p:spPr>
          <a:xfrm>
            <a:off x="107950" y="2349500"/>
            <a:ext cx="8928100" cy="4032250"/>
          </a:xfrm>
        </p:spPr>
        <p:txBody>
          <a:bodyPr/>
          <a:lstStyle/>
          <a:p>
            <a:pPr marL="539750" indent="-358775">
              <a:spcBef>
                <a:spcPct val="0"/>
              </a:spcBef>
              <a:spcAft>
                <a:spcPts val="1200"/>
              </a:spcAft>
              <a:buClr>
                <a:srgbClr val="C00000"/>
              </a:buClr>
              <a:buSzPct val="90000"/>
              <a:buFont typeface="Wingdings" pitchFamily="2" charset="2"/>
              <a:buChar char="§"/>
            </a:pPr>
            <a:r>
              <a:rPr lang="en-GB" altLang="en-US" sz="1800" b="1" i="0" dirty="0" smtClean="0">
                <a:solidFill>
                  <a:srgbClr val="C00000"/>
                </a:solidFill>
                <a:latin typeface="Arial" charset="0"/>
                <a:cs typeface="Arial" charset="0"/>
              </a:rPr>
              <a:t>Increased budget</a:t>
            </a:r>
            <a:r>
              <a:rPr lang="en-GB" altLang="en-US" sz="1800" i="0" dirty="0" smtClean="0">
                <a:latin typeface="Arial" charset="0"/>
                <a:cs typeface="Arial" charset="0"/>
              </a:rPr>
              <a:t> for the 7-year period (around 1 billion euros, allowing to support 20.000 scholarship holders and 350 JMDs)</a:t>
            </a:r>
          </a:p>
          <a:p>
            <a:pPr marL="539750" indent="-358775">
              <a:spcBef>
                <a:spcPct val="0"/>
              </a:spcBef>
              <a:spcAft>
                <a:spcPts val="600"/>
              </a:spcAft>
              <a:buClr>
                <a:srgbClr val="C00000"/>
              </a:buClr>
              <a:buSzPct val="90000"/>
              <a:buFont typeface="Wingdings" pitchFamily="2" charset="2"/>
              <a:buChar char="§"/>
            </a:pPr>
            <a:r>
              <a:rPr lang="en-GB" altLang="en-US" sz="1800" b="1" i="0" dirty="0" smtClean="0">
                <a:solidFill>
                  <a:srgbClr val="C00000"/>
                </a:solidFill>
                <a:latin typeface="Arial" charset="0"/>
                <a:cs typeface="Arial" charset="0"/>
              </a:rPr>
              <a:t>Higher student scholarships amounts,</a:t>
            </a:r>
            <a:r>
              <a:rPr lang="en-GB" altLang="en-US" sz="1800" i="0" dirty="0" smtClean="0">
                <a:latin typeface="Arial" charset="0"/>
                <a:cs typeface="Arial" charset="0"/>
              </a:rPr>
              <a:t> comprising: </a:t>
            </a:r>
          </a:p>
          <a:p>
            <a:pPr marL="809625" lvl="1" indent="-266700">
              <a:spcBef>
                <a:spcPct val="0"/>
              </a:spcBef>
              <a:buClr>
                <a:srgbClr val="C00000"/>
              </a:buClr>
              <a:buSzPct val="90000"/>
              <a:buFont typeface="Courier New" pitchFamily="49" charset="0"/>
              <a:buChar char="o"/>
            </a:pPr>
            <a:r>
              <a:rPr lang="en-GB" altLang="en-US" sz="1400" b="0" dirty="0" smtClean="0">
                <a:latin typeface="Arial" charset="0"/>
                <a:cs typeface="Arial" charset="0"/>
              </a:rPr>
              <a:t>students' participation costs (including the tuition fees, full insurance coverage and any other mandatory costs)</a:t>
            </a:r>
          </a:p>
          <a:p>
            <a:pPr marL="809625" lvl="1" indent="-266700">
              <a:spcBef>
                <a:spcPct val="0"/>
              </a:spcBef>
              <a:buClr>
                <a:srgbClr val="C00000"/>
              </a:buClr>
              <a:buSzPct val="90000"/>
              <a:buFont typeface="Courier New" pitchFamily="49" charset="0"/>
              <a:buChar char="o"/>
            </a:pPr>
            <a:r>
              <a:rPr lang="en-GB" altLang="en-US" sz="1400" b="0" dirty="0" smtClean="0">
                <a:latin typeface="Arial" charset="0"/>
                <a:cs typeface="Arial" charset="0"/>
              </a:rPr>
              <a:t>student travel and installation cost</a:t>
            </a:r>
          </a:p>
          <a:p>
            <a:pPr marL="809625" lvl="1" indent="-266700">
              <a:spcBef>
                <a:spcPct val="0"/>
              </a:spcBef>
              <a:spcAft>
                <a:spcPts val="600"/>
              </a:spcAft>
              <a:buClr>
                <a:srgbClr val="C00000"/>
              </a:buClr>
              <a:buSzPct val="90000"/>
              <a:buFont typeface="Courier New" pitchFamily="49" charset="0"/>
              <a:buChar char="o"/>
            </a:pPr>
            <a:r>
              <a:rPr lang="en-GB" altLang="en-US" sz="1400" b="0" dirty="0" smtClean="0">
                <a:latin typeface="Arial" charset="0"/>
                <a:cs typeface="Arial" charset="0"/>
              </a:rPr>
              <a:t>subsistence allowance for the entire duration of the JMD study programme</a:t>
            </a:r>
          </a:p>
          <a:p>
            <a:pPr marL="539750" indent="-358775">
              <a:spcBef>
                <a:spcPct val="0"/>
              </a:spcBef>
              <a:spcAft>
                <a:spcPts val="1200"/>
              </a:spcAft>
              <a:buClr>
                <a:srgbClr val="C00000"/>
              </a:buClr>
              <a:buSzPct val="90000"/>
              <a:buFont typeface="Wingdings" pitchFamily="2" charset="2"/>
              <a:buChar char="§"/>
            </a:pPr>
            <a:r>
              <a:rPr lang="en-GB" altLang="en-US" sz="1800" i="0" dirty="0" smtClean="0">
                <a:latin typeface="Arial" charset="0"/>
                <a:cs typeface="Arial" charset="0"/>
              </a:rPr>
              <a:t>Increased focus on the </a:t>
            </a:r>
            <a:r>
              <a:rPr lang="en-GB" altLang="en-US" sz="1800" b="1" i="0" dirty="0" smtClean="0">
                <a:solidFill>
                  <a:srgbClr val="C00000"/>
                </a:solidFill>
                <a:latin typeface="Arial" charset="0"/>
                <a:cs typeface="Arial" charset="0"/>
              </a:rPr>
              <a:t>socio economic environment,</a:t>
            </a:r>
            <a:r>
              <a:rPr lang="en-GB" altLang="en-US" sz="1800" i="0" dirty="0" smtClean="0">
                <a:latin typeface="Arial" charset="0"/>
                <a:cs typeface="Arial" charset="0"/>
              </a:rPr>
              <a:t> the </a:t>
            </a:r>
            <a:r>
              <a:rPr lang="en-GB" altLang="en-US" sz="1800" b="1" i="0" dirty="0" smtClean="0">
                <a:solidFill>
                  <a:srgbClr val="C00000"/>
                </a:solidFill>
                <a:latin typeface="Arial" charset="0"/>
                <a:cs typeface="Arial" charset="0"/>
              </a:rPr>
              <a:t>employability</a:t>
            </a:r>
            <a:r>
              <a:rPr lang="en-GB" altLang="en-US" sz="1800" i="0" dirty="0" smtClean="0">
                <a:latin typeface="Arial" charset="0"/>
                <a:cs typeface="Arial" charset="0"/>
              </a:rPr>
              <a:t> of graduates and the </a:t>
            </a:r>
            <a:r>
              <a:rPr lang="en-GB" altLang="en-US" sz="1800" b="1" i="0" dirty="0" smtClean="0">
                <a:solidFill>
                  <a:srgbClr val="C00000"/>
                </a:solidFill>
                <a:latin typeface="Arial" charset="0"/>
                <a:cs typeface="Arial" charset="0"/>
              </a:rPr>
              <a:t>sustainability</a:t>
            </a:r>
            <a:r>
              <a:rPr lang="en-GB" altLang="en-US" sz="1800" i="0" dirty="0" smtClean="0">
                <a:latin typeface="Arial" charset="0"/>
                <a:cs typeface="Arial" charset="0"/>
              </a:rPr>
              <a:t> prospects of the JMD</a:t>
            </a:r>
          </a:p>
          <a:p>
            <a:pPr marL="539750" indent="-358775">
              <a:spcBef>
                <a:spcPct val="0"/>
              </a:spcBef>
              <a:spcAft>
                <a:spcPts val="1200"/>
              </a:spcAft>
              <a:buClr>
                <a:srgbClr val="C00000"/>
              </a:buClr>
              <a:buSzPct val="90000"/>
              <a:buFont typeface="Wingdings" pitchFamily="2" charset="2"/>
              <a:buChar char="§"/>
            </a:pPr>
            <a:r>
              <a:rPr lang="en-GB" altLang="en-US" sz="1800" i="0" dirty="0" smtClean="0">
                <a:latin typeface="Arial" charset="0"/>
                <a:cs typeface="Arial" charset="0"/>
              </a:rPr>
              <a:t>Increased focus on the excellence of the selected JMD through a </a:t>
            </a:r>
            <a:r>
              <a:rPr lang="en-GB" altLang="en-US" sz="1800" b="1" i="0" dirty="0" smtClean="0">
                <a:solidFill>
                  <a:srgbClr val="C00000"/>
                </a:solidFill>
                <a:latin typeface="Arial" charset="0"/>
                <a:cs typeface="Arial" charset="0"/>
              </a:rPr>
              <a:t>strengthened selection</a:t>
            </a:r>
            <a:r>
              <a:rPr lang="en-GB" altLang="en-US" sz="1800" i="0" dirty="0" smtClean="0">
                <a:latin typeface="Arial" charset="0"/>
                <a:cs typeface="Arial" charset="0"/>
              </a:rPr>
              <a:t> and </a:t>
            </a:r>
            <a:r>
              <a:rPr lang="en-GB" altLang="en-US" sz="1800" b="1" i="0" dirty="0" smtClean="0">
                <a:solidFill>
                  <a:srgbClr val="C00000"/>
                </a:solidFill>
                <a:latin typeface="Arial" charset="0"/>
                <a:cs typeface="Arial" charset="0"/>
              </a:rPr>
              <a:t>monitoring procedure</a:t>
            </a:r>
            <a:endParaRPr lang="en-GB" altLang="en-US" sz="1800" i="0" dirty="0" smtClean="0">
              <a:latin typeface="Arial" charset="0"/>
              <a:cs typeface="Arial" charset="0"/>
            </a:endParaRPr>
          </a:p>
          <a:p>
            <a:pPr marL="539750" indent="-358775">
              <a:spcBef>
                <a:spcPct val="0"/>
              </a:spcBef>
              <a:spcAft>
                <a:spcPts val="1200"/>
              </a:spcAft>
              <a:buClr>
                <a:srgbClr val="C00000"/>
              </a:buClr>
              <a:buSzPct val="90000"/>
              <a:buFont typeface="Wingdings" pitchFamily="2" charset="2"/>
              <a:buChar char="§"/>
            </a:pPr>
            <a:r>
              <a:rPr lang="en-GB" altLang="en-US" sz="1800" b="1" i="0" dirty="0" smtClean="0">
                <a:solidFill>
                  <a:srgbClr val="C00000"/>
                </a:solidFill>
                <a:latin typeface="Arial" charset="0"/>
                <a:cs typeface="Arial" charset="0"/>
              </a:rPr>
              <a:t>Reviewed funding cycle</a:t>
            </a:r>
            <a:r>
              <a:rPr lang="en-GB" altLang="en-US" sz="1800" i="0" dirty="0" smtClean="0">
                <a:latin typeface="Arial" charset="0"/>
                <a:cs typeface="Arial" charset="0"/>
              </a:rPr>
              <a:t> for the JMDs with a </a:t>
            </a:r>
            <a:r>
              <a:rPr lang="en-GB" altLang="en-US" sz="1800" dirty="0" smtClean="0">
                <a:latin typeface="Arial" charset="0"/>
                <a:cs typeface="Arial" charset="0"/>
              </a:rPr>
              <a:t>"Quality Review"</a:t>
            </a:r>
            <a:r>
              <a:rPr lang="en-GB" altLang="en-US" sz="1800" i="0" dirty="0" smtClean="0">
                <a:latin typeface="Arial" charset="0"/>
                <a:cs typeface="Arial" charset="0"/>
              </a:rPr>
              <a:t> process at mid-term, opening the possibility for the funding of </a:t>
            </a:r>
            <a:r>
              <a:rPr lang="en-GB" altLang="en-US" sz="1800" b="1" i="0" dirty="0" smtClean="0">
                <a:solidFill>
                  <a:srgbClr val="C00000"/>
                </a:solidFill>
                <a:latin typeface="Arial" charset="0"/>
                <a:cs typeface="Arial" charset="0"/>
              </a:rPr>
              <a:t>up to 3 additional intakes</a:t>
            </a:r>
            <a:endParaRPr lang="en-GB" altLang="en-US" sz="1800" i="0" dirty="0" smtClean="0">
              <a:solidFill>
                <a:srgbClr val="C00000"/>
              </a:solidFill>
              <a:latin typeface="Arial" charset="0"/>
              <a:cs typeface="Arial" charset="0"/>
            </a:endParaRPr>
          </a:p>
        </p:txBody>
      </p:sp>
      <p:sp>
        <p:nvSpPr>
          <p:cNvPr id="7" name="Slide Number Placeholder 14"/>
          <p:cNvSpPr>
            <a:spLocks noGrp="1"/>
          </p:cNvSpPr>
          <p:nvPr>
            <p:ph type="sldNum" sz="quarter" idx="12"/>
          </p:nvPr>
        </p:nvSpPr>
        <p:spPr>
          <a:xfrm>
            <a:off x="8893175" y="6519863"/>
            <a:ext cx="250825" cy="338137"/>
          </a:xfrm>
        </p:spPr>
        <p:txBody>
          <a:bodyPr/>
          <a:lstStyle/>
          <a:p>
            <a:pPr algn="ctr">
              <a:defRPr/>
            </a:pPr>
            <a:fld id="{8EBC7097-FB61-41FF-A8E0-266FB40DED3A}" type="slidenum">
              <a:rPr lang="en-GB" sz="1000" smtClean="0">
                <a:solidFill>
                  <a:schemeClr val="bg1">
                    <a:lumMod val="50000"/>
                  </a:schemeClr>
                </a:solidFill>
              </a:rPr>
              <a:pPr algn="ctr">
                <a:defRPr/>
              </a:pPr>
              <a:t>5</a:t>
            </a:fld>
            <a:endParaRPr lang="en-GB" sz="1000" dirty="0">
              <a:solidFill>
                <a:schemeClr val="bg1">
                  <a:lumMod val="50000"/>
                </a:schemeClr>
              </a:solidFill>
            </a:endParaRPr>
          </a:p>
        </p:txBody>
      </p:sp>
    </p:spTree>
  </p:cSld>
  <p:clrMapOvr>
    <a:masterClrMapping/>
  </p:clrMapOvr>
  <p:transition>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a:r>
              <a:rPr lang="en-GB" altLang="en-US" sz="3200" smtClean="0">
                <a:latin typeface="Arial" charset="0"/>
                <a:cs typeface="Arial" charset="0"/>
              </a:rPr>
              <a:t>Taking part as an organisation</a:t>
            </a:r>
            <a:endParaRPr lang="en-GB" altLang="en-US" smtClean="0">
              <a:latin typeface="Arial" charset="0"/>
              <a:cs typeface="Arial" charset="0"/>
            </a:endParaRPr>
          </a:p>
        </p:txBody>
      </p:sp>
      <p:sp>
        <p:nvSpPr>
          <p:cNvPr id="19459" name="Content Placeholder 2"/>
          <p:cNvSpPr>
            <a:spLocks noGrp="1"/>
          </p:cNvSpPr>
          <p:nvPr>
            <p:ph idx="1"/>
          </p:nvPr>
        </p:nvSpPr>
        <p:spPr>
          <a:xfrm>
            <a:off x="107950" y="2349500"/>
            <a:ext cx="8928100" cy="4032250"/>
          </a:xfrm>
        </p:spPr>
        <p:txBody>
          <a:bodyPr/>
          <a:lstStyle/>
          <a:p>
            <a:pPr marL="542925" indent="-361950">
              <a:spcBef>
                <a:spcPct val="0"/>
              </a:spcBef>
              <a:spcAft>
                <a:spcPts val="600"/>
              </a:spcAft>
              <a:buClr>
                <a:srgbClr val="C00000"/>
              </a:buClr>
              <a:buSzPct val="90000"/>
              <a:buFont typeface="Wingdings" pitchFamily="2" charset="2"/>
              <a:buChar char="§"/>
            </a:pPr>
            <a:r>
              <a:rPr lang="en-GB" altLang="en-US" sz="1800" i="0" dirty="0" smtClean="0">
                <a:latin typeface="Arial" charset="0"/>
                <a:cs typeface="Arial" charset="0"/>
              </a:rPr>
              <a:t>JMDs are open to </a:t>
            </a:r>
            <a:r>
              <a:rPr lang="en-GB" altLang="en-US" sz="1800" b="1" i="0" dirty="0" smtClean="0">
                <a:solidFill>
                  <a:srgbClr val="C00000"/>
                </a:solidFill>
                <a:latin typeface="Arial" charset="0"/>
                <a:cs typeface="Arial" charset="0"/>
              </a:rPr>
              <a:t>any</a:t>
            </a:r>
            <a:r>
              <a:rPr lang="en-GB" altLang="en-US" sz="1800" b="1" i="0" dirty="0" smtClean="0">
                <a:latin typeface="Arial" charset="0"/>
                <a:cs typeface="Arial" charset="0"/>
              </a:rPr>
              <a:t> </a:t>
            </a:r>
            <a:r>
              <a:rPr lang="en-GB" altLang="en-US" sz="1800" b="1" i="0" dirty="0" smtClean="0">
                <a:solidFill>
                  <a:srgbClr val="C00000"/>
                </a:solidFill>
                <a:latin typeface="Arial" charset="0"/>
                <a:cs typeface="Arial" charset="0"/>
              </a:rPr>
              <a:t>public</a:t>
            </a:r>
            <a:r>
              <a:rPr lang="en-GB" altLang="en-US" sz="1800" i="0" dirty="0" smtClean="0">
                <a:latin typeface="Arial" charset="0"/>
                <a:cs typeface="Arial" charset="0"/>
              </a:rPr>
              <a:t> or </a:t>
            </a:r>
            <a:r>
              <a:rPr lang="en-GB" altLang="en-US" sz="1800" b="1" i="0" dirty="0" smtClean="0">
                <a:solidFill>
                  <a:srgbClr val="C00000"/>
                </a:solidFill>
                <a:latin typeface="Arial" charset="0"/>
                <a:cs typeface="Arial" charset="0"/>
              </a:rPr>
              <a:t>private organisation</a:t>
            </a:r>
            <a:r>
              <a:rPr lang="en-GB" altLang="en-US" sz="1800" i="0" dirty="0" smtClean="0">
                <a:solidFill>
                  <a:srgbClr val="C00000"/>
                </a:solidFill>
                <a:latin typeface="Arial" charset="0"/>
                <a:cs typeface="Arial" charset="0"/>
              </a:rPr>
              <a:t> </a:t>
            </a:r>
            <a:r>
              <a:rPr lang="en-GB" altLang="en-US" sz="1800" i="0" dirty="0" smtClean="0">
                <a:latin typeface="Arial" charset="0"/>
                <a:cs typeface="Arial" charset="0"/>
              </a:rPr>
              <a:t>located in </a:t>
            </a:r>
            <a:r>
              <a:rPr lang="en-GB" altLang="en-US" sz="1800" i="0" u="sng" dirty="0" smtClean="0">
                <a:latin typeface="Arial" charset="0"/>
                <a:cs typeface="Arial" charset="0"/>
              </a:rPr>
              <a:t>Programme</a:t>
            </a:r>
            <a:r>
              <a:rPr lang="en-GB" altLang="en-US" sz="1800" i="0" dirty="0" smtClean="0">
                <a:latin typeface="Arial" charset="0"/>
                <a:cs typeface="Arial" charset="0"/>
              </a:rPr>
              <a:t> or</a:t>
            </a:r>
            <a:r>
              <a:rPr lang="en-GB" altLang="en-US" sz="1800" i="0" u="sng" dirty="0" smtClean="0">
                <a:latin typeface="Arial" charset="0"/>
                <a:cs typeface="Arial" charset="0"/>
              </a:rPr>
              <a:t> Partner Countries</a:t>
            </a:r>
          </a:p>
          <a:p>
            <a:pPr marL="809625" lvl="1" indent="-266700">
              <a:spcBef>
                <a:spcPct val="0"/>
              </a:spcBef>
              <a:buClr>
                <a:srgbClr val="C00000"/>
              </a:buClr>
              <a:buSzPct val="90000"/>
              <a:buFont typeface="Wingdings" pitchFamily="2" charset="2"/>
              <a:buChar char="Ø"/>
            </a:pPr>
            <a:r>
              <a:rPr lang="en-GB" altLang="en-US" sz="1400" b="0" dirty="0" smtClean="0">
                <a:latin typeface="Arial" charset="0"/>
                <a:cs typeface="Arial" charset="0"/>
              </a:rPr>
              <a:t>Higher Education Institutions (HEIs)</a:t>
            </a:r>
          </a:p>
          <a:p>
            <a:pPr marL="809625" lvl="1" indent="-266700">
              <a:spcBef>
                <a:spcPct val="0"/>
              </a:spcBef>
              <a:spcAft>
                <a:spcPts val="600"/>
              </a:spcAft>
              <a:buClr>
                <a:srgbClr val="C00000"/>
              </a:buClr>
              <a:buSzPct val="90000"/>
              <a:buFont typeface="Wingdings" pitchFamily="2" charset="2"/>
              <a:buChar char="Ø"/>
            </a:pPr>
            <a:r>
              <a:rPr lang="en-GB" altLang="en-US" sz="1400" b="0" dirty="0" smtClean="0">
                <a:latin typeface="Arial" charset="0"/>
                <a:cs typeface="Arial" charset="0"/>
              </a:rPr>
              <a:t>Non-academic partners (enterprises, non-profit organisations, NGOs, foundations, etc.)</a:t>
            </a:r>
          </a:p>
          <a:p>
            <a:pPr marL="542925" indent="-361950">
              <a:spcBef>
                <a:spcPct val="0"/>
              </a:spcBef>
              <a:spcAft>
                <a:spcPts val="600"/>
              </a:spcAft>
              <a:buClr>
                <a:srgbClr val="C00000"/>
              </a:buClr>
              <a:buSzPct val="90000"/>
              <a:buFont typeface="Wingdings" pitchFamily="2" charset="2"/>
              <a:buChar char="§"/>
            </a:pPr>
            <a:r>
              <a:rPr lang="en-GB" altLang="en-US" sz="1800" i="0" u="sng" dirty="0" smtClean="0">
                <a:latin typeface="Arial" charset="0"/>
                <a:cs typeface="Arial" charset="0"/>
              </a:rPr>
              <a:t>Applicant</a:t>
            </a:r>
            <a:r>
              <a:rPr lang="en-GB" altLang="en-US" sz="1800" i="0" dirty="0" smtClean="0">
                <a:latin typeface="Arial" charset="0"/>
                <a:cs typeface="Arial" charset="0"/>
              </a:rPr>
              <a:t> must be a </a:t>
            </a:r>
            <a:r>
              <a:rPr lang="en-GB" altLang="en-US" sz="1800" b="1" i="0" dirty="0" smtClean="0">
                <a:solidFill>
                  <a:srgbClr val="C00000"/>
                </a:solidFill>
                <a:latin typeface="Arial" charset="0"/>
                <a:cs typeface="Arial" charset="0"/>
              </a:rPr>
              <a:t>HEI established in a Programme Country.</a:t>
            </a:r>
            <a:r>
              <a:rPr lang="en-GB" altLang="en-US" sz="1800" i="0" dirty="0" smtClean="0">
                <a:latin typeface="Arial" charset="0"/>
                <a:cs typeface="Arial" charset="0"/>
              </a:rPr>
              <a:t> The HEI applies on behalf of the JMD consortium</a:t>
            </a:r>
          </a:p>
          <a:p>
            <a:pPr marL="542925" indent="-361950">
              <a:spcBef>
                <a:spcPct val="0"/>
              </a:spcBef>
              <a:spcAft>
                <a:spcPts val="600"/>
              </a:spcAft>
              <a:buClr>
                <a:srgbClr val="C00000"/>
              </a:buClr>
              <a:buSzPct val="90000"/>
              <a:buFont typeface="Wingdings" pitchFamily="2" charset="2"/>
              <a:buChar char="§"/>
            </a:pPr>
            <a:r>
              <a:rPr lang="en-GB" altLang="en-US" sz="1800" i="0" dirty="0" smtClean="0">
                <a:latin typeface="Arial" charset="0"/>
                <a:cs typeface="Arial" charset="0"/>
              </a:rPr>
              <a:t>Minimum consortium composition: at least </a:t>
            </a:r>
            <a:r>
              <a:rPr lang="en-GB" altLang="en-US" sz="1800" b="1" i="0" dirty="0" smtClean="0">
                <a:solidFill>
                  <a:srgbClr val="C00000"/>
                </a:solidFill>
                <a:latin typeface="Arial" charset="0"/>
                <a:cs typeface="Arial" charset="0"/>
              </a:rPr>
              <a:t>3 HEIs </a:t>
            </a:r>
            <a:r>
              <a:rPr lang="en-GB" altLang="en-US" sz="1800" i="0" dirty="0" smtClean="0">
                <a:latin typeface="Arial" charset="0"/>
                <a:cs typeface="Arial" charset="0"/>
              </a:rPr>
              <a:t>as</a:t>
            </a:r>
            <a:r>
              <a:rPr lang="en-GB" altLang="en-US" sz="1800" b="1" i="0" dirty="0" smtClean="0">
                <a:solidFill>
                  <a:srgbClr val="C00000"/>
                </a:solidFill>
                <a:latin typeface="Arial" charset="0"/>
                <a:cs typeface="Arial" charset="0"/>
              </a:rPr>
              <a:t> </a:t>
            </a:r>
            <a:r>
              <a:rPr lang="en-GB" altLang="en-US" sz="1800" i="0" u="sng" dirty="0" smtClean="0">
                <a:latin typeface="Arial" charset="0"/>
                <a:cs typeface="Arial" charset="0"/>
              </a:rPr>
              <a:t>full partners</a:t>
            </a:r>
            <a:r>
              <a:rPr lang="en-GB" altLang="en-US" sz="1800" i="0" dirty="0" smtClean="0">
                <a:latin typeface="Arial" charset="0"/>
                <a:cs typeface="Arial" charset="0"/>
              </a:rPr>
              <a:t> from at least </a:t>
            </a:r>
            <a:r>
              <a:rPr lang="en-GB" altLang="en-US" sz="1800" b="1" i="0" dirty="0" smtClean="0">
                <a:solidFill>
                  <a:srgbClr val="C00000"/>
                </a:solidFill>
                <a:latin typeface="Arial" charset="0"/>
                <a:cs typeface="Arial" charset="0"/>
              </a:rPr>
              <a:t>3 different Programme Countries</a:t>
            </a:r>
          </a:p>
          <a:p>
            <a:pPr marL="542925" indent="-361950">
              <a:spcBef>
                <a:spcPct val="0"/>
              </a:spcBef>
              <a:spcAft>
                <a:spcPts val="1200"/>
              </a:spcAft>
              <a:buClr>
                <a:srgbClr val="C00000"/>
              </a:buClr>
              <a:buSzPct val="90000"/>
              <a:buFont typeface="Wingdings" pitchFamily="2" charset="2"/>
              <a:buChar char="§"/>
            </a:pPr>
            <a:r>
              <a:rPr lang="en-GB" altLang="en-US" sz="1800" i="0" u="sng" dirty="0" smtClean="0">
                <a:latin typeface="Arial" charset="0"/>
                <a:cs typeface="Arial" charset="0"/>
              </a:rPr>
              <a:t>Associated partners</a:t>
            </a:r>
            <a:r>
              <a:rPr lang="en-GB" altLang="en-US" sz="1800" i="0" dirty="0" smtClean="0">
                <a:latin typeface="Arial" charset="0"/>
                <a:cs typeface="Arial" charset="0"/>
              </a:rPr>
              <a:t> </a:t>
            </a:r>
            <a:r>
              <a:rPr lang="en-GB" altLang="en-US" sz="1800" dirty="0" smtClean="0">
                <a:latin typeface="Arial" charset="0"/>
                <a:cs typeface="Arial" charset="0"/>
              </a:rPr>
              <a:t>(optional):</a:t>
            </a:r>
            <a:r>
              <a:rPr lang="en-GB" altLang="en-US" sz="1800" i="0" dirty="0" smtClean="0">
                <a:latin typeface="Arial" charset="0"/>
                <a:cs typeface="Arial" charset="0"/>
              </a:rPr>
              <a:t> contribute indirectly to the implementation of specific tasks/activities, e.g. dissemination, knowledge and skills transfer, complementary courses or possibilities for secondment or placement. For </a:t>
            </a:r>
            <a:r>
              <a:rPr lang="en-GB" altLang="en-US" sz="1800" i="0" u="sng" dirty="0" smtClean="0">
                <a:latin typeface="Arial" charset="0"/>
                <a:cs typeface="Arial" charset="0"/>
              </a:rPr>
              <a:t>contractual management issues</a:t>
            </a:r>
            <a:r>
              <a:rPr lang="en-GB" altLang="en-US" sz="1800" i="0" dirty="0" smtClean="0">
                <a:latin typeface="Arial" charset="0"/>
                <a:cs typeface="Arial" charset="0"/>
              </a:rPr>
              <a:t> </a:t>
            </a:r>
            <a:r>
              <a:rPr lang="en-GB" altLang="en-US" sz="1800" b="1" i="0" dirty="0" smtClean="0">
                <a:solidFill>
                  <a:srgbClr val="C00000"/>
                </a:solidFill>
                <a:latin typeface="Arial" charset="0"/>
                <a:cs typeface="Arial" charset="0"/>
              </a:rPr>
              <a:t>not considered</a:t>
            </a:r>
            <a:r>
              <a:rPr lang="en-GB" altLang="en-US" sz="1800" i="0" dirty="0" smtClean="0">
                <a:latin typeface="Arial" charset="0"/>
                <a:cs typeface="Arial" charset="0"/>
              </a:rPr>
              <a:t> as part of the JMD consortium</a:t>
            </a:r>
          </a:p>
        </p:txBody>
      </p:sp>
      <p:sp>
        <p:nvSpPr>
          <p:cNvPr id="7" name="Slide Number Placeholder 14"/>
          <p:cNvSpPr>
            <a:spLocks noGrp="1"/>
          </p:cNvSpPr>
          <p:nvPr>
            <p:ph type="sldNum" sz="quarter" idx="12"/>
          </p:nvPr>
        </p:nvSpPr>
        <p:spPr>
          <a:xfrm>
            <a:off x="8893175" y="6519863"/>
            <a:ext cx="250825" cy="338137"/>
          </a:xfrm>
        </p:spPr>
        <p:txBody>
          <a:bodyPr/>
          <a:lstStyle/>
          <a:p>
            <a:pPr algn="ctr">
              <a:defRPr/>
            </a:pPr>
            <a:fld id="{7EB28661-86CE-4696-9519-57DD7C7B4277}" type="slidenum">
              <a:rPr lang="en-GB" sz="1000" smtClean="0">
                <a:solidFill>
                  <a:schemeClr val="bg1">
                    <a:lumMod val="50000"/>
                  </a:schemeClr>
                </a:solidFill>
              </a:rPr>
              <a:pPr algn="ctr">
                <a:defRPr/>
              </a:pPr>
              <a:t>6</a:t>
            </a:fld>
            <a:endParaRPr lang="en-GB" sz="1000" dirty="0">
              <a:solidFill>
                <a:schemeClr val="bg1">
                  <a:lumMod val="50000"/>
                </a:schemeClr>
              </a:solidFill>
            </a:endParaRPr>
          </a:p>
        </p:txBody>
      </p:sp>
    </p:spTree>
  </p:cSld>
  <p:clrMapOvr>
    <a:masterClrMapping/>
  </p:clrMapOvr>
  <p:transition>
    <p:pull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gn="ctr"/>
            <a:r>
              <a:rPr lang="en-GB" altLang="en-US" dirty="0" smtClean="0">
                <a:latin typeface="Arial" charset="0"/>
                <a:cs typeface="Arial" charset="0"/>
              </a:rPr>
              <a:t>JMD Award Criteria</a:t>
            </a:r>
          </a:p>
        </p:txBody>
      </p:sp>
      <p:sp>
        <p:nvSpPr>
          <p:cNvPr id="21507" name="Content Placeholder 2"/>
          <p:cNvSpPr>
            <a:spLocks noGrp="1"/>
          </p:cNvSpPr>
          <p:nvPr>
            <p:ph idx="1"/>
          </p:nvPr>
        </p:nvSpPr>
        <p:spPr>
          <a:xfrm>
            <a:off x="107950" y="2349500"/>
            <a:ext cx="8928100" cy="4032250"/>
          </a:xfrm>
        </p:spPr>
        <p:txBody>
          <a:bodyPr/>
          <a:lstStyle/>
          <a:p>
            <a:pPr marL="180975" indent="0">
              <a:spcBef>
                <a:spcPts val="0"/>
              </a:spcBef>
              <a:spcAft>
                <a:spcPts val="1800"/>
              </a:spcAft>
              <a:buClr>
                <a:srgbClr val="C00000"/>
              </a:buClr>
              <a:buNone/>
            </a:pPr>
            <a:r>
              <a:rPr lang="en-GB" sz="1800" i="0" dirty="0">
                <a:latin typeface="Arial" panose="020B0604020202020204" pitchFamily="34" charset="0"/>
                <a:cs typeface="Arial" panose="020B0604020202020204" pitchFamily="34" charset="0"/>
              </a:rPr>
              <a:t>Projects will be assessed against the following criteria</a:t>
            </a:r>
            <a:r>
              <a:rPr lang="en-GB" sz="1800" i="0" dirty="0" smtClean="0">
                <a:latin typeface="Arial" panose="020B0604020202020204" pitchFamily="34" charset="0"/>
                <a:cs typeface="Arial" panose="020B0604020202020204" pitchFamily="34" charset="0"/>
              </a:rPr>
              <a:t>:</a:t>
            </a:r>
          </a:p>
          <a:p>
            <a:pPr marL="542925" indent="-361950">
              <a:spcBef>
                <a:spcPts val="0"/>
              </a:spcBef>
              <a:spcAft>
                <a:spcPts val="1200"/>
              </a:spcAft>
              <a:buClr>
                <a:srgbClr val="C00000"/>
              </a:buClr>
              <a:buSzPct val="90000"/>
              <a:buFont typeface="Wingdings" panose="05000000000000000000" pitchFamily="2" charset="2"/>
              <a:buChar char="Ø"/>
            </a:pPr>
            <a:r>
              <a:rPr lang="en-GB" sz="1800" b="1" dirty="0" smtClean="0">
                <a:latin typeface="Arial" panose="020B0604020202020204" pitchFamily="34" charset="0"/>
                <a:cs typeface="Arial" panose="020B0604020202020204" pitchFamily="34" charset="0"/>
              </a:rPr>
              <a:t>Relevance </a:t>
            </a:r>
            <a:r>
              <a:rPr lang="en-GB" sz="1800" b="1" dirty="0">
                <a:latin typeface="Arial" panose="020B0604020202020204" pitchFamily="34" charset="0"/>
                <a:cs typeface="Arial" panose="020B0604020202020204" pitchFamily="34" charset="0"/>
              </a:rPr>
              <a:t>of the </a:t>
            </a:r>
            <a:r>
              <a:rPr lang="en-GB" sz="1800" b="1" dirty="0" smtClean="0">
                <a:latin typeface="Arial" panose="020B0604020202020204" pitchFamily="34" charset="0"/>
                <a:cs typeface="Arial" panose="020B0604020202020204" pitchFamily="34" charset="0"/>
              </a:rPr>
              <a:t>project</a:t>
            </a:r>
            <a:r>
              <a:rPr lang="en-GB" sz="1800" b="1" dirty="0" smtClean="0">
                <a:solidFill>
                  <a:srgbClr val="C00000"/>
                </a:solidFill>
                <a:latin typeface="Arial" panose="020B0604020202020204" pitchFamily="34" charset="0"/>
                <a:cs typeface="Arial" panose="020B0604020202020204" pitchFamily="34" charset="0"/>
              </a:rPr>
              <a:t>					</a:t>
            </a:r>
            <a:r>
              <a:rPr lang="en-GB" sz="1400" b="1" dirty="0">
                <a:solidFill>
                  <a:srgbClr val="C00000"/>
                </a:solidFill>
                <a:latin typeface="Arial" panose="020B0604020202020204" pitchFamily="34" charset="0"/>
                <a:cs typeface="Arial" panose="020B0604020202020204" pitchFamily="34" charset="0"/>
              </a:rPr>
              <a:t>(max 30 points)</a:t>
            </a:r>
          </a:p>
          <a:p>
            <a:pPr marL="542925" indent="-361950">
              <a:spcBef>
                <a:spcPts val="0"/>
              </a:spcBef>
              <a:spcAft>
                <a:spcPts val="1200"/>
              </a:spcAft>
              <a:buClr>
                <a:srgbClr val="C00000"/>
              </a:buClr>
              <a:buSzPct val="90000"/>
              <a:buFont typeface="Wingdings" panose="05000000000000000000" pitchFamily="2" charset="2"/>
              <a:buChar char="Ø"/>
            </a:pPr>
            <a:r>
              <a:rPr lang="en-GB" sz="1800" b="1" dirty="0" smtClean="0">
                <a:latin typeface="Arial" panose="020B0604020202020204" pitchFamily="34" charset="0"/>
                <a:cs typeface="Arial" panose="020B0604020202020204" pitchFamily="34" charset="0"/>
              </a:rPr>
              <a:t>Quality </a:t>
            </a:r>
            <a:r>
              <a:rPr lang="en-GB" sz="1800" b="1" dirty="0">
                <a:latin typeface="Arial" panose="020B0604020202020204" pitchFamily="34" charset="0"/>
                <a:cs typeface="Arial" panose="020B0604020202020204" pitchFamily="34" charset="0"/>
              </a:rPr>
              <a:t>of the project design and </a:t>
            </a:r>
            <a:r>
              <a:rPr lang="en-GB" sz="1800" b="1" dirty="0" smtClean="0">
                <a:latin typeface="Arial" panose="020B0604020202020204" pitchFamily="34" charset="0"/>
                <a:cs typeface="Arial" panose="020B0604020202020204" pitchFamily="34" charset="0"/>
              </a:rPr>
              <a:t>implementation		</a:t>
            </a:r>
            <a:r>
              <a:rPr lang="en-GB" sz="1400" b="1" dirty="0">
                <a:solidFill>
                  <a:srgbClr val="C00000"/>
                </a:solidFill>
                <a:latin typeface="Arial" panose="020B0604020202020204" pitchFamily="34" charset="0"/>
                <a:cs typeface="Arial" panose="020B0604020202020204" pitchFamily="34" charset="0"/>
              </a:rPr>
              <a:t>(max 30 points)</a:t>
            </a:r>
          </a:p>
          <a:p>
            <a:pPr marL="542925" indent="-361950">
              <a:spcBef>
                <a:spcPts val="0"/>
              </a:spcBef>
              <a:spcAft>
                <a:spcPts val="1200"/>
              </a:spcAft>
              <a:buClr>
                <a:srgbClr val="C00000"/>
              </a:buClr>
              <a:buSzPct val="90000"/>
              <a:buFont typeface="Wingdings" panose="05000000000000000000" pitchFamily="2" charset="2"/>
              <a:buChar char="Ø"/>
            </a:pPr>
            <a:r>
              <a:rPr lang="en-GB" sz="1800" b="1" dirty="0">
                <a:latin typeface="Arial" panose="020B0604020202020204" pitchFamily="34" charset="0"/>
                <a:cs typeface="Arial" panose="020B0604020202020204" pitchFamily="34" charset="0"/>
              </a:rPr>
              <a:t>Quality of the project team and the cooperation arrangements</a:t>
            </a:r>
            <a:r>
              <a:rPr lang="en-GB" sz="1600" i="0" dirty="0">
                <a:latin typeface="Arial" panose="020B0604020202020204" pitchFamily="34" charset="0"/>
                <a:cs typeface="Arial" panose="020B0604020202020204" pitchFamily="34" charset="0"/>
              </a:rPr>
              <a:t>	</a:t>
            </a:r>
            <a:r>
              <a:rPr lang="en-GB" sz="1400" b="1" dirty="0">
                <a:solidFill>
                  <a:srgbClr val="C00000"/>
                </a:solidFill>
                <a:latin typeface="Arial" panose="020B0604020202020204" pitchFamily="34" charset="0"/>
                <a:cs typeface="Arial" panose="020B0604020202020204" pitchFamily="34" charset="0"/>
              </a:rPr>
              <a:t>(max 20 </a:t>
            </a:r>
            <a:r>
              <a:rPr lang="en-GB" sz="1400" b="1" dirty="0" smtClean="0">
                <a:solidFill>
                  <a:srgbClr val="C00000"/>
                </a:solidFill>
                <a:latin typeface="Arial" panose="020B0604020202020204" pitchFamily="34" charset="0"/>
                <a:cs typeface="Arial" panose="020B0604020202020204" pitchFamily="34" charset="0"/>
              </a:rPr>
              <a:t>points)</a:t>
            </a:r>
          </a:p>
          <a:p>
            <a:pPr marL="542925" indent="-361950">
              <a:spcBef>
                <a:spcPts val="0"/>
              </a:spcBef>
              <a:spcAft>
                <a:spcPts val="1200"/>
              </a:spcAft>
              <a:buClr>
                <a:srgbClr val="C00000"/>
              </a:buClr>
              <a:buSzPct val="90000"/>
              <a:buFont typeface="Wingdings" panose="05000000000000000000" pitchFamily="2" charset="2"/>
              <a:buChar char="Ø"/>
            </a:pPr>
            <a:r>
              <a:rPr lang="en-GB" sz="1800" b="1" dirty="0">
                <a:latin typeface="Arial" panose="020B0604020202020204" pitchFamily="34" charset="0"/>
                <a:cs typeface="Arial" panose="020B0604020202020204" pitchFamily="34" charset="0"/>
              </a:rPr>
              <a:t>Impact and </a:t>
            </a:r>
            <a:r>
              <a:rPr lang="en-GB" sz="1800" b="1" dirty="0" smtClean="0">
                <a:latin typeface="Arial" panose="020B0604020202020204" pitchFamily="34" charset="0"/>
                <a:cs typeface="Arial" panose="020B0604020202020204" pitchFamily="34" charset="0"/>
              </a:rPr>
              <a:t>dissemination					</a:t>
            </a:r>
            <a:r>
              <a:rPr lang="en-GB" sz="1400" b="1" dirty="0">
                <a:solidFill>
                  <a:srgbClr val="C00000"/>
                </a:solidFill>
                <a:latin typeface="Arial" panose="020B0604020202020204" pitchFamily="34" charset="0"/>
                <a:cs typeface="Arial" panose="020B0604020202020204" pitchFamily="34" charset="0"/>
              </a:rPr>
              <a:t>(max 20 </a:t>
            </a:r>
            <a:r>
              <a:rPr lang="en-GB" sz="1400" b="1" dirty="0" smtClean="0">
                <a:solidFill>
                  <a:srgbClr val="C00000"/>
                </a:solidFill>
                <a:latin typeface="Arial" panose="020B0604020202020204" pitchFamily="34" charset="0"/>
                <a:cs typeface="Arial" panose="020B0604020202020204" pitchFamily="34" charset="0"/>
              </a:rPr>
              <a:t>points)</a:t>
            </a:r>
            <a:endParaRPr lang="en-GB" sz="1600" b="1" dirty="0" smtClean="0">
              <a:solidFill>
                <a:srgbClr val="C00000"/>
              </a:solidFill>
              <a:latin typeface="Arial" panose="020B0604020202020204" pitchFamily="34" charset="0"/>
              <a:cs typeface="Arial" panose="020B0604020202020204" pitchFamily="34" charset="0"/>
            </a:endParaRPr>
          </a:p>
          <a:p>
            <a:pPr marL="180975" indent="0">
              <a:spcBef>
                <a:spcPts val="0"/>
              </a:spcBef>
              <a:spcAft>
                <a:spcPts val="600"/>
              </a:spcAft>
              <a:buClr>
                <a:srgbClr val="C00000"/>
              </a:buClr>
              <a:buNone/>
            </a:pPr>
            <a:r>
              <a:rPr lang="en-GB" sz="1800" i="0" dirty="0" smtClean="0">
                <a:latin typeface="Arial" panose="020B0604020202020204" pitchFamily="34" charset="0"/>
                <a:cs typeface="Arial" panose="020B0604020202020204" pitchFamily="34" charset="0"/>
              </a:rPr>
              <a:t>To </a:t>
            </a:r>
            <a:r>
              <a:rPr lang="en-GB" sz="1800" i="0" dirty="0">
                <a:latin typeface="Arial" panose="020B0604020202020204" pitchFamily="34" charset="0"/>
                <a:cs typeface="Arial" panose="020B0604020202020204" pitchFamily="34" charset="0"/>
              </a:rPr>
              <a:t>be considered for funding, proposals must </a:t>
            </a:r>
            <a:r>
              <a:rPr lang="en-GB" sz="1800" i="0" dirty="0" smtClean="0">
                <a:latin typeface="Arial" panose="020B0604020202020204" pitchFamily="34" charset="0"/>
                <a:cs typeface="Arial" panose="020B0604020202020204" pitchFamily="34" charset="0"/>
              </a:rPr>
              <a:t>score at least:</a:t>
            </a:r>
          </a:p>
          <a:p>
            <a:pPr marL="809625" indent="-266700">
              <a:spcBef>
                <a:spcPts val="0"/>
              </a:spcBef>
              <a:spcAft>
                <a:spcPts val="600"/>
              </a:spcAft>
              <a:buClr>
                <a:srgbClr val="C00000"/>
              </a:buClr>
              <a:buSzPct val="90000"/>
              <a:buFont typeface="Wingdings" pitchFamily="2" charset="2"/>
              <a:buChar char="§"/>
            </a:pPr>
            <a:r>
              <a:rPr lang="en-GB" sz="1800" b="1" i="0" dirty="0" smtClean="0">
                <a:solidFill>
                  <a:srgbClr val="C00000"/>
                </a:solidFill>
                <a:latin typeface="Arial" panose="020B0604020202020204" pitchFamily="34" charset="0"/>
                <a:cs typeface="Arial" panose="020B0604020202020204" pitchFamily="34" charset="0"/>
              </a:rPr>
              <a:t>70 points overall</a:t>
            </a:r>
          </a:p>
          <a:p>
            <a:pPr marL="809625" indent="-266700">
              <a:spcBef>
                <a:spcPts val="0"/>
              </a:spcBef>
              <a:spcAft>
                <a:spcPts val="600"/>
              </a:spcAft>
              <a:buClr>
                <a:srgbClr val="C00000"/>
              </a:buClr>
              <a:buSzPct val="90000"/>
              <a:buNone/>
            </a:pPr>
            <a:r>
              <a:rPr lang="fr-BE" sz="1800" i="0" dirty="0" smtClean="0">
                <a:latin typeface="Arial" panose="020B0604020202020204" pitchFamily="34" charset="0"/>
                <a:cs typeface="Arial" panose="020B0604020202020204" pitchFamily="34" charset="0"/>
              </a:rPr>
              <a:t>and</a:t>
            </a:r>
            <a:endParaRPr lang="en-GB" sz="1800" i="0" dirty="0" smtClean="0">
              <a:latin typeface="Arial" panose="020B0604020202020204" pitchFamily="34" charset="0"/>
              <a:cs typeface="Arial" panose="020B0604020202020204" pitchFamily="34" charset="0"/>
            </a:endParaRPr>
          </a:p>
          <a:p>
            <a:pPr marL="809625" indent="-266700">
              <a:spcBef>
                <a:spcPts val="0"/>
              </a:spcBef>
              <a:spcAft>
                <a:spcPts val="600"/>
              </a:spcAft>
              <a:buClr>
                <a:srgbClr val="C00000"/>
              </a:buClr>
              <a:buSzPct val="90000"/>
              <a:buFont typeface="Wingdings" pitchFamily="2" charset="2"/>
              <a:buChar char="§"/>
            </a:pPr>
            <a:r>
              <a:rPr lang="en-GB" sz="1800" b="1" i="0" dirty="0" smtClean="0">
                <a:solidFill>
                  <a:srgbClr val="C00000"/>
                </a:solidFill>
                <a:latin typeface="Arial" panose="020B0604020202020204" pitchFamily="34" charset="0"/>
                <a:cs typeface="Arial" panose="020B0604020202020204" pitchFamily="34" charset="0"/>
              </a:rPr>
              <a:t>75% (22,5 points) of the maximum allocated points for "relevance"</a:t>
            </a:r>
          </a:p>
          <a:p>
            <a:pPr marL="809625" indent="-266700">
              <a:spcBef>
                <a:spcPts val="0"/>
              </a:spcBef>
              <a:spcAft>
                <a:spcPts val="600"/>
              </a:spcAft>
              <a:buClr>
                <a:srgbClr val="C00000"/>
              </a:buClr>
              <a:buSzPct val="90000"/>
              <a:buFont typeface="Wingdings" pitchFamily="2" charset="2"/>
              <a:buChar char="§"/>
            </a:pPr>
            <a:r>
              <a:rPr lang="en-GB" sz="1800" b="1" i="0" dirty="0" smtClean="0">
                <a:solidFill>
                  <a:srgbClr val="C00000"/>
                </a:solidFill>
                <a:latin typeface="Arial" panose="020B0604020202020204" pitchFamily="34" charset="0"/>
                <a:cs typeface="Arial" panose="020B0604020202020204" pitchFamily="34" charset="0"/>
              </a:rPr>
              <a:t>60% of the maximum allocated points for each of the remaining award criteria</a:t>
            </a:r>
            <a:endParaRPr lang="en-GB" altLang="en-US" sz="1800" b="1" i="1" dirty="0" smtClean="0">
              <a:solidFill>
                <a:srgbClr val="C00000"/>
              </a:solidFill>
              <a:latin typeface="Arial" panose="020B0604020202020204" pitchFamily="34" charset="0"/>
              <a:cs typeface="Arial" panose="020B0604020202020204" pitchFamily="34" charset="0"/>
            </a:endParaRPr>
          </a:p>
        </p:txBody>
      </p:sp>
      <p:sp>
        <p:nvSpPr>
          <p:cNvPr id="7" name="Slide Number Placeholder 14"/>
          <p:cNvSpPr>
            <a:spLocks noGrp="1"/>
          </p:cNvSpPr>
          <p:nvPr>
            <p:ph type="sldNum" sz="quarter" idx="12"/>
          </p:nvPr>
        </p:nvSpPr>
        <p:spPr>
          <a:xfrm>
            <a:off x="8893175" y="6519863"/>
            <a:ext cx="250825" cy="338137"/>
          </a:xfrm>
        </p:spPr>
        <p:txBody>
          <a:bodyPr/>
          <a:lstStyle/>
          <a:p>
            <a:pPr algn="ctr">
              <a:defRPr/>
            </a:pPr>
            <a:fld id="{1E9DCC99-C912-4301-A6B2-31E98755CBC6}" type="slidenum">
              <a:rPr lang="en-GB" sz="1000" smtClean="0">
                <a:solidFill>
                  <a:schemeClr val="bg1">
                    <a:lumMod val="50000"/>
                  </a:schemeClr>
                </a:solidFill>
              </a:rPr>
              <a:pPr algn="ctr">
                <a:defRPr/>
              </a:pPr>
              <a:t>7</a:t>
            </a:fld>
            <a:endParaRPr lang="en-GB" sz="1000" dirty="0">
              <a:solidFill>
                <a:schemeClr val="bg1">
                  <a:lumMod val="50000"/>
                </a:schemeClr>
              </a:solidFill>
            </a:endParaRPr>
          </a:p>
        </p:txBody>
      </p:sp>
    </p:spTree>
  </p:cSld>
  <p:clrMapOvr>
    <a:masterClrMapping/>
  </p:clrMapOvr>
  <p:transition>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ctr"/>
            <a:r>
              <a:rPr lang="en-GB" altLang="en-US" sz="3200" dirty="0" smtClean="0">
                <a:latin typeface="Arial" charset="0"/>
                <a:cs typeface="Arial" charset="0"/>
              </a:rPr>
              <a:t>JMD implementation</a:t>
            </a:r>
            <a:endParaRPr lang="en-GB" altLang="en-US" dirty="0" smtClean="0">
              <a:latin typeface="Arial" charset="0"/>
              <a:cs typeface="Arial" charset="0"/>
            </a:endParaRPr>
          </a:p>
        </p:txBody>
      </p:sp>
      <p:sp>
        <p:nvSpPr>
          <p:cNvPr id="20483" name="Content Placeholder 2"/>
          <p:cNvSpPr>
            <a:spLocks noGrp="1"/>
          </p:cNvSpPr>
          <p:nvPr>
            <p:ph idx="1"/>
          </p:nvPr>
        </p:nvSpPr>
        <p:spPr>
          <a:xfrm>
            <a:off x="107950" y="2349500"/>
            <a:ext cx="8928100" cy="4032250"/>
          </a:xfrm>
        </p:spPr>
        <p:txBody>
          <a:bodyPr/>
          <a:lstStyle/>
          <a:p>
            <a:pPr marL="542925" indent="-361950">
              <a:spcBef>
                <a:spcPct val="0"/>
              </a:spcBef>
              <a:spcAft>
                <a:spcPts val="600"/>
              </a:spcAft>
              <a:buClr>
                <a:srgbClr val="C00000"/>
              </a:buClr>
              <a:buSzPct val="90000"/>
              <a:buFont typeface="Wingdings" pitchFamily="2" charset="2"/>
              <a:buChar char="§"/>
            </a:pPr>
            <a:r>
              <a:rPr lang="en-GB" altLang="en-US" sz="1800" b="1" i="0" dirty="0" smtClean="0">
                <a:solidFill>
                  <a:srgbClr val="C00000"/>
                </a:solidFill>
                <a:latin typeface="Arial" charset="0"/>
                <a:cs typeface="Arial" charset="0"/>
              </a:rPr>
              <a:t>JMD Consortium Agreement:</a:t>
            </a:r>
            <a:r>
              <a:rPr lang="en-GB" altLang="en-US" sz="1800" i="0" dirty="0" smtClean="0">
                <a:latin typeface="Arial" charset="0"/>
                <a:cs typeface="Arial" charset="0"/>
              </a:rPr>
              <a:t> institutional commitment of all organisations participating in the JMD consortium. In line with the principles of the European Charter for Higher Education (ECHE), it must cover all academic, operational, administrative and financial aspects related to the implementation of the JMD.</a:t>
            </a:r>
          </a:p>
          <a:p>
            <a:pPr marL="542925" indent="-361950">
              <a:spcBef>
                <a:spcPct val="0"/>
              </a:spcBef>
              <a:spcAft>
                <a:spcPts val="600"/>
              </a:spcAft>
              <a:buClr>
                <a:srgbClr val="C00000"/>
              </a:buClr>
              <a:buSzPct val="90000"/>
              <a:buFont typeface="Wingdings" pitchFamily="2" charset="2"/>
              <a:buChar char="§"/>
            </a:pPr>
            <a:r>
              <a:rPr lang="en-GB" altLang="en-US" sz="1800" b="1" i="0" dirty="0" smtClean="0">
                <a:solidFill>
                  <a:srgbClr val="C00000"/>
                </a:solidFill>
                <a:latin typeface="Arial" charset="0"/>
                <a:cs typeface="Arial" charset="0"/>
              </a:rPr>
              <a:t>Duration of the project:</a:t>
            </a:r>
            <a:r>
              <a:rPr lang="en-GB" altLang="en-US" sz="1800" i="0" dirty="0" smtClean="0">
                <a:latin typeface="Arial" charset="0"/>
                <a:cs typeface="Arial" charset="0"/>
              </a:rPr>
              <a:t> 1 preparatory year + 3 intakes (5 years maximum)</a:t>
            </a:r>
          </a:p>
          <a:p>
            <a:pPr marL="542925" indent="-361950">
              <a:spcBef>
                <a:spcPct val="0"/>
              </a:spcBef>
              <a:spcAft>
                <a:spcPts val="600"/>
              </a:spcAft>
              <a:buClr>
                <a:srgbClr val="C00000"/>
              </a:buClr>
              <a:buSzPct val="90000"/>
              <a:buFont typeface="Wingdings" pitchFamily="2" charset="2"/>
              <a:buChar char="§"/>
            </a:pPr>
            <a:r>
              <a:rPr lang="en-GB" altLang="en-US" sz="1800" b="1" i="0" dirty="0" smtClean="0">
                <a:solidFill>
                  <a:srgbClr val="C00000"/>
                </a:solidFill>
                <a:latin typeface="Arial" charset="0"/>
                <a:cs typeface="Arial" charset="0"/>
              </a:rPr>
              <a:t>EU Grant </a:t>
            </a:r>
            <a:r>
              <a:rPr lang="en-GB" altLang="en-US" sz="1800" i="0" dirty="0" smtClean="0">
                <a:latin typeface="Arial" charset="0"/>
                <a:cs typeface="Arial" charset="0"/>
              </a:rPr>
              <a:t>will vary indicatively between </a:t>
            </a:r>
            <a:r>
              <a:rPr lang="en-GB" altLang="en-US" sz="1800" b="1" i="0" dirty="0" smtClean="0">
                <a:latin typeface="Arial" charset="0"/>
                <a:cs typeface="Arial" charset="0"/>
              </a:rPr>
              <a:t>2 and 3 million EUR:</a:t>
            </a:r>
          </a:p>
          <a:p>
            <a:pPr marL="809625" lvl="1" indent="-266700">
              <a:spcBef>
                <a:spcPct val="0"/>
              </a:spcBef>
              <a:spcAft>
                <a:spcPts val="600"/>
              </a:spcAft>
              <a:buClr>
                <a:srgbClr val="C00000"/>
              </a:buClr>
              <a:buSzPct val="90000"/>
              <a:buFont typeface="Wingdings" pitchFamily="2" charset="2"/>
              <a:buChar char="Ø"/>
            </a:pPr>
            <a:r>
              <a:rPr lang="en-GB" altLang="en-US" sz="1400" i="1" dirty="0" smtClean="0">
                <a:latin typeface="Arial" charset="0"/>
                <a:cs typeface="Arial" charset="0"/>
              </a:rPr>
              <a:t>Lump sum for consortium management  (including invited scholars/guest lecturers; at least 4 invited scholars/guest lecturers per intake)</a:t>
            </a:r>
          </a:p>
          <a:p>
            <a:pPr marL="1228725" lvl="2">
              <a:spcBef>
                <a:spcPct val="0"/>
              </a:spcBef>
              <a:spcAft>
                <a:spcPts val="1200"/>
              </a:spcAft>
              <a:buClr>
                <a:srgbClr val="C00000"/>
              </a:buClr>
              <a:buSzPct val="90000"/>
              <a:buFont typeface="Courier New" pitchFamily="49" charset="0"/>
              <a:buChar char="o"/>
            </a:pPr>
            <a:r>
              <a:rPr lang="en-GB" altLang="en-US" sz="1400" dirty="0" smtClean="0">
                <a:latin typeface="Arial" charset="0"/>
                <a:cs typeface="Arial" charset="0"/>
              </a:rPr>
              <a:t>170 000 EUR =&gt; 20 000 EUR for the preparatory year (+) 50 000 EUR per intake of the JMD</a:t>
            </a:r>
            <a:endParaRPr lang="en-GB" altLang="en-US" sz="1400" i="1" dirty="0" smtClean="0">
              <a:latin typeface="Arial" charset="0"/>
              <a:cs typeface="Arial" charset="0"/>
            </a:endParaRPr>
          </a:p>
          <a:p>
            <a:pPr marL="809625" lvl="1" indent="-266700">
              <a:spcBef>
                <a:spcPct val="0"/>
              </a:spcBef>
              <a:spcAft>
                <a:spcPts val="600"/>
              </a:spcAft>
              <a:buClr>
                <a:srgbClr val="C00000"/>
              </a:buClr>
              <a:buSzPct val="90000"/>
              <a:buFont typeface="Wingdings" pitchFamily="2" charset="2"/>
              <a:buChar char="Ø"/>
            </a:pPr>
            <a:r>
              <a:rPr lang="en-GB" altLang="en-US" sz="1400" i="1" dirty="0" smtClean="0">
                <a:latin typeface="Arial" charset="0"/>
                <a:cs typeface="Arial" charset="0"/>
              </a:rPr>
              <a:t>Fixed number of student scholarships for the 3 intakes (between 13-20 per intake)</a:t>
            </a:r>
          </a:p>
          <a:p>
            <a:pPr marL="1228725" lvl="2">
              <a:spcBef>
                <a:spcPct val="0"/>
              </a:spcBef>
              <a:buClr>
                <a:srgbClr val="C00000"/>
              </a:buClr>
              <a:buSzPct val="90000"/>
              <a:buFont typeface="Courier New" pitchFamily="49" charset="0"/>
              <a:buChar char="o"/>
            </a:pPr>
            <a:r>
              <a:rPr lang="en-GB" altLang="en-US" sz="1400" dirty="0" smtClean="0">
                <a:latin typeface="Arial" charset="0"/>
                <a:cs typeface="Arial" charset="0"/>
              </a:rPr>
              <a:t>maximum 25 000 EUR per academic year and per scholarship</a:t>
            </a:r>
          </a:p>
          <a:p>
            <a:pPr marL="1228725" lvl="2">
              <a:spcBef>
                <a:spcPct val="0"/>
              </a:spcBef>
              <a:spcAft>
                <a:spcPts val="0"/>
              </a:spcAft>
              <a:buClr>
                <a:srgbClr val="C00000"/>
              </a:buClr>
              <a:buSzPct val="90000"/>
              <a:buFont typeface="Courier New" pitchFamily="49" charset="0"/>
              <a:buChar char="o"/>
            </a:pPr>
            <a:r>
              <a:rPr lang="en-GB" altLang="en-US" sz="1400" dirty="0" smtClean="0">
                <a:latin typeface="Arial" charset="0"/>
                <a:cs typeface="Arial" charset="0"/>
              </a:rPr>
              <a:t>actual amount of the individual scholarships will vary in accordance with</a:t>
            </a:r>
          </a:p>
          <a:p>
            <a:pPr marL="1438275" lvl="3" indent="-180975">
              <a:spcBef>
                <a:spcPct val="0"/>
              </a:spcBef>
              <a:spcAft>
                <a:spcPts val="0"/>
              </a:spcAft>
              <a:buClr>
                <a:srgbClr val="C00000"/>
              </a:buClr>
              <a:buSzPct val="90000"/>
              <a:buFont typeface="+mj-lt"/>
              <a:buAutoNum type="alphaLcParenR"/>
            </a:pPr>
            <a:r>
              <a:rPr lang="en-GB" altLang="en-US" sz="1300" dirty="0">
                <a:solidFill>
                  <a:srgbClr val="0F5494"/>
                </a:solidFill>
                <a:cs typeface="Arial" charset="0"/>
              </a:rPr>
              <a:t>the JMD length (60, 90 or 120 ECTS</a:t>
            </a:r>
            <a:r>
              <a:rPr lang="en-GB" altLang="en-US" sz="1300" dirty="0" smtClean="0">
                <a:solidFill>
                  <a:srgbClr val="0F5494"/>
                </a:solidFill>
                <a:cs typeface="Arial" charset="0"/>
              </a:rPr>
              <a:t>)</a:t>
            </a:r>
            <a:endParaRPr lang="en-GB" altLang="en-US" sz="1300" dirty="0">
              <a:solidFill>
                <a:srgbClr val="0F5494"/>
              </a:solidFill>
              <a:cs typeface="Arial" charset="0"/>
            </a:endParaRPr>
          </a:p>
          <a:p>
            <a:pPr marL="1438275" lvl="3" indent="-180975">
              <a:spcBef>
                <a:spcPct val="0"/>
              </a:spcBef>
              <a:spcAft>
                <a:spcPts val="0"/>
              </a:spcAft>
              <a:buClr>
                <a:srgbClr val="C00000"/>
              </a:buClr>
              <a:buSzPct val="90000"/>
              <a:buFont typeface="+mj-lt"/>
              <a:buAutoNum type="alphaLcParenR"/>
            </a:pPr>
            <a:r>
              <a:rPr lang="en-GB" altLang="en-US" sz="1300" dirty="0">
                <a:solidFill>
                  <a:srgbClr val="0F5494"/>
                </a:solidFill>
                <a:cs typeface="Arial" charset="0"/>
              </a:rPr>
              <a:t>the student </a:t>
            </a:r>
            <a:r>
              <a:rPr lang="en-GB" altLang="en-US" sz="1300" dirty="0" smtClean="0">
                <a:solidFill>
                  <a:srgbClr val="0F5494"/>
                </a:solidFill>
                <a:cs typeface="Arial" charset="0"/>
              </a:rPr>
              <a:t>country/region of residence</a:t>
            </a:r>
            <a:endParaRPr lang="en-GB" altLang="en-US" sz="1300" dirty="0">
              <a:solidFill>
                <a:srgbClr val="0F5494"/>
              </a:solidFill>
              <a:cs typeface="Arial" charset="0"/>
            </a:endParaRPr>
          </a:p>
          <a:p>
            <a:pPr marL="1438275" lvl="3" indent="-180975">
              <a:spcBef>
                <a:spcPct val="0"/>
              </a:spcBef>
              <a:spcAft>
                <a:spcPts val="0"/>
              </a:spcAft>
              <a:buClr>
                <a:srgbClr val="C00000"/>
              </a:buClr>
              <a:buSzPct val="90000"/>
              <a:buFont typeface="+mj-lt"/>
              <a:buAutoNum type="alphaLcParenR"/>
            </a:pPr>
            <a:r>
              <a:rPr lang="en-GB" altLang="en-US" sz="1300" dirty="0" smtClean="0">
                <a:solidFill>
                  <a:srgbClr val="0F5494"/>
                </a:solidFill>
                <a:cs typeface="Arial" charset="0"/>
              </a:rPr>
              <a:t>the </a:t>
            </a:r>
            <a:r>
              <a:rPr lang="en-GB" altLang="en-US" sz="1300" dirty="0">
                <a:solidFill>
                  <a:srgbClr val="0F5494"/>
                </a:solidFill>
                <a:cs typeface="Arial" charset="0"/>
              </a:rPr>
              <a:t>JMD participation </a:t>
            </a:r>
            <a:r>
              <a:rPr lang="en-GB" altLang="en-US" sz="1300" dirty="0" smtClean="0">
                <a:solidFill>
                  <a:srgbClr val="0F5494"/>
                </a:solidFill>
                <a:cs typeface="Arial" charset="0"/>
              </a:rPr>
              <a:t>costs</a:t>
            </a:r>
            <a:endParaRPr lang="en-GB" altLang="en-US" sz="1300" dirty="0">
              <a:solidFill>
                <a:srgbClr val="0F5494"/>
              </a:solidFill>
              <a:cs typeface="Arial" charset="0"/>
            </a:endParaRPr>
          </a:p>
        </p:txBody>
      </p:sp>
      <p:sp>
        <p:nvSpPr>
          <p:cNvPr id="7" name="Slide Number Placeholder 14"/>
          <p:cNvSpPr>
            <a:spLocks noGrp="1"/>
          </p:cNvSpPr>
          <p:nvPr>
            <p:ph type="sldNum" sz="quarter" idx="12"/>
          </p:nvPr>
        </p:nvSpPr>
        <p:spPr>
          <a:xfrm>
            <a:off x="8893175" y="6519863"/>
            <a:ext cx="250825" cy="338137"/>
          </a:xfrm>
        </p:spPr>
        <p:txBody>
          <a:bodyPr/>
          <a:lstStyle/>
          <a:p>
            <a:pPr algn="ctr">
              <a:defRPr/>
            </a:pPr>
            <a:fld id="{9924E9C7-76C7-405D-B703-7614447EEF67}" type="slidenum">
              <a:rPr lang="en-GB" sz="1000" smtClean="0">
                <a:solidFill>
                  <a:schemeClr val="bg1">
                    <a:lumMod val="50000"/>
                  </a:schemeClr>
                </a:solidFill>
              </a:rPr>
              <a:pPr algn="ctr">
                <a:defRPr/>
              </a:pPr>
              <a:t>8</a:t>
            </a:fld>
            <a:endParaRPr lang="en-GB" sz="1000" dirty="0">
              <a:solidFill>
                <a:schemeClr val="bg1">
                  <a:lumMod val="50000"/>
                </a:schemeClr>
              </a:solidFill>
            </a:endParaRPr>
          </a:p>
        </p:txBody>
      </p:sp>
    </p:spTree>
  </p:cSld>
  <p:clrMapOvr>
    <a:masterClrMapping/>
  </p:clrMapOvr>
  <p:transition>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a:r>
              <a:rPr lang="en-GB" altLang="en-US" sz="3200" smtClean="0">
                <a:latin typeface="Arial" charset="0"/>
                <a:cs typeface="Arial" charset="0"/>
              </a:rPr>
              <a:t>Taking part as an individual</a:t>
            </a:r>
            <a:endParaRPr lang="en-GB" altLang="en-US" smtClean="0">
              <a:latin typeface="Arial" charset="0"/>
              <a:cs typeface="Arial" charset="0"/>
            </a:endParaRPr>
          </a:p>
        </p:txBody>
      </p:sp>
      <p:sp>
        <p:nvSpPr>
          <p:cNvPr id="6" name="Content Placeholder 2"/>
          <p:cNvSpPr>
            <a:spLocks noGrp="1"/>
          </p:cNvSpPr>
          <p:nvPr>
            <p:ph idx="1"/>
          </p:nvPr>
        </p:nvSpPr>
        <p:spPr>
          <a:xfrm>
            <a:off x="107950" y="2349500"/>
            <a:ext cx="8928100" cy="4032250"/>
          </a:xfrm>
        </p:spPr>
        <p:txBody>
          <a:bodyPr/>
          <a:lstStyle/>
          <a:p>
            <a:pPr marL="180975" indent="0">
              <a:spcBef>
                <a:spcPts val="0"/>
              </a:spcBef>
              <a:spcAft>
                <a:spcPts val="600"/>
              </a:spcAft>
              <a:buClr>
                <a:srgbClr val="C00000"/>
              </a:buClr>
              <a:buSzPct val="90000"/>
              <a:buFontTx/>
              <a:buNone/>
              <a:defRPr/>
            </a:pPr>
            <a:r>
              <a:rPr lang="en-GB" sz="1800" b="1" i="0" dirty="0" smtClean="0">
                <a:solidFill>
                  <a:srgbClr val="C00000"/>
                </a:solidFill>
                <a:latin typeface="Arial" panose="020B0604020202020204" pitchFamily="34" charset="0"/>
                <a:cs typeface="Arial" panose="020B0604020202020204" pitchFamily="34" charset="0"/>
              </a:rPr>
              <a:t>JMD student scholarships:</a:t>
            </a:r>
            <a:endParaRPr lang="en-GB" altLang="en-US" sz="1800" b="1" i="0" dirty="0" smtClean="0">
              <a:solidFill>
                <a:srgbClr val="C00000"/>
              </a:solidFill>
              <a:latin typeface="Arial" panose="020B0604020202020204" pitchFamily="34" charset="0"/>
              <a:cs typeface="Arial" panose="020B0604020202020204" pitchFamily="34" charset="0"/>
            </a:endParaRPr>
          </a:p>
          <a:p>
            <a:pPr marL="361950" indent="-180975">
              <a:spcBef>
                <a:spcPts val="0"/>
              </a:spcBef>
              <a:spcAft>
                <a:spcPts val="600"/>
              </a:spcAft>
              <a:buClr>
                <a:srgbClr val="C00000"/>
              </a:buClr>
              <a:buSzPct val="90000"/>
              <a:buFont typeface="Wingdings" panose="05000000000000000000" pitchFamily="2" charset="2"/>
              <a:buChar char="§"/>
              <a:defRPr/>
            </a:pPr>
            <a:r>
              <a:rPr lang="en-GB" sz="1800" i="0" dirty="0" smtClean="0">
                <a:latin typeface="Arial" panose="020B0604020202020204" pitchFamily="34" charset="0"/>
                <a:cs typeface="Arial" panose="020B0604020202020204" pitchFamily="34" charset="0"/>
              </a:rPr>
              <a:t>are competitive with other international postgraduate scholarship schemes</a:t>
            </a:r>
            <a:endParaRPr lang="en-GB" altLang="en-US" sz="1800" i="0" dirty="0" smtClean="0">
              <a:latin typeface="Arial" panose="020B0604020202020204" pitchFamily="34" charset="0"/>
              <a:cs typeface="Arial" panose="020B0604020202020204" pitchFamily="34" charset="0"/>
            </a:endParaRPr>
          </a:p>
          <a:p>
            <a:pPr marL="361950" indent="-180975">
              <a:spcBef>
                <a:spcPts val="0"/>
              </a:spcBef>
              <a:spcAft>
                <a:spcPts val="300"/>
              </a:spcAft>
              <a:buClr>
                <a:srgbClr val="C00000"/>
              </a:buClr>
              <a:buSzPct val="90000"/>
              <a:buFont typeface="Wingdings" panose="05000000000000000000" pitchFamily="2" charset="2"/>
              <a:buChar char="§"/>
              <a:defRPr/>
            </a:pPr>
            <a:r>
              <a:rPr lang="en-GB" sz="1800" i="0" dirty="0" smtClean="0">
                <a:latin typeface="Arial" panose="020B0604020202020204" pitchFamily="34" charset="0"/>
                <a:cs typeface="Arial" panose="020B0604020202020204" pitchFamily="34" charset="0"/>
              </a:rPr>
              <a:t>include</a:t>
            </a:r>
            <a:r>
              <a:rPr lang="en-GB" altLang="en-US" sz="1800" i="0" dirty="0" smtClean="0">
                <a:latin typeface="Arial" panose="020B0604020202020204" pitchFamily="34" charset="0"/>
                <a:cs typeface="Arial" panose="020B0604020202020204" pitchFamily="34" charset="0"/>
              </a:rPr>
              <a:t>:</a:t>
            </a:r>
          </a:p>
          <a:p>
            <a:pPr marL="361950" lvl="1" indent="180975">
              <a:spcBef>
                <a:spcPts val="0"/>
              </a:spcBef>
              <a:spcAft>
                <a:spcPts val="300"/>
              </a:spcAft>
              <a:buClr>
                <a:srgbClr val="C00000"/>
              </a:buClr>
              <a:buSzPct val="90000"/>
              <a:buFont typeface="Wingdings" panose="05000000000000000000" pitchFamily="2" charset="2"/>
              <a:buChar char="Ø"/>
              <a:defRPr/>
            </a:pPr>
            <a:r>
              <a:rPr lang="en-GB" sz="1400" b="0" i="1" dirty="0" smtClean="0">
                <a:latin typeface="Arial" panose="020B0604020202020204" pitchFamily="34" charset="0"/>
                <a:cs typeface="Arial" panose="020B0604020202020204" pitchFamily="34" charset="0"/>
              </a:rPr>
              <a:t>a travel allowance 			</a:t>
            </a:r>
            <a:r>
              <a:rPr lang="en-GB" sz="1400" b="0" i="1" dirty="0">
                <a:latin typeface="Arial" panose="020B0604020202020204" pitchFamily="34" charset="0"/>
                <a:cs typeface="Arial" panose="020B0604020202020204" pitchFamily="34" charset="0"/>
              </a:rPr>
              <a:t> </a:t>
            </a:r>
            <a:r>
              <a:rPr lang="en-GB" sz="1400" b="0" i="1" dirty="0" smtClean="0">
                <a:latin typeface="Arial" panose="020B0604020202020204" pitchFamily="34" charset="0"/>
                <a:cs typeface="Arial" panose="020B0604020202020204" pitchFamily="34" charset="0"/>
              </a:rPr>
              <a:t>          </a:t>
            </a:r>
            <a:r>
              <a:rPr lang="en-GB" sz="1200" i="1" dirty="0" smtClean="0">
                <a:solidFill>
                  <a:srgbClr val="C00000"/>
                </a:solidFill>
                <a:latin typeface="Arial" panose="020B0604020202020204" pitchFamily="34" charset="0"/>
                <a:cs typeface="Arial" panose="020B0604020202020204" pitchFamily="34" charset="0"/>
              </a:rPr>
              <a:t>(1 </a:t>
            </a:r>
            <a:r>
              <a:rPr lang="en-GB" sz="1200" i="1" dirty="0">
                <a:solidFill>
                  <a:srgbClr val="C00000"/>
                </a:solidFill>
                <a:latin typeface="Arial" panose="020B0604020202020204" pitchFamily="34" charset="0"/>
                <a:cs typeface="Arial" panose="020B0604020202020204" pitchFamily="34" charset="0"/>
              </a:rPr>
              <a:t>000 </a:t>
            </a:r>
            <a:r>
              <a:rPr lang="en-GB" sz="1200" i="1" dirty="0" smtClean="0">
                <a:solidFill>
                  <a:srgbClr val="C00000"/>
                </a:solidFill>
                <a:latin typeface="Arial" panose="020B0604020202020204" pitchFamily="34" charset="0"/>
                <a:cs typeface="Arial" panose="020B0604020202020204" pitchFamily="34" charset="0"/>
              </a:rPr>
              <a:t>- </a:t>
            </a:r>
            <a:r>
              <a:rPr lang="en-GB" sz="1200" i="1" dirty="0">
                <a:solidFill>
                  <a:srgbClr val="C00000"/>
                </a:solidFill>
                <a:latin typeface="Arial" panose="020B0604020202020204" pitchFamily="34" charset="0"/>
                <a:cs typeface="Arial" panose="020B0604020202020204" pitchFamily="34" charset="0"/>
              </a:rPr>
              <a:t>3 000 EUR </a:t>
            </a:r>
            <a:r>
              <a:rPr lang="en-GB" sz="1200" i="1" dirty="0" smtClean="0">
                <a:solidFill>
                  <a:srgbClr val="C00000"/>
                </a:solidFill>
                <a:latin typeface="Arial" panose="020B0604020202020204" pitchFamily="34" charset="0"/>
                <a:cs typeface="Arial" panose="020B0604020202020204" pitchFamily="34" charset="0"/>
              </a:rPr>
              <a:t>per </a:t>
            </a:r>
            <a:r>
              <a:rPr lang="en-GB" sz="1200" i="1" dirty="0">
                <a:solidFill>
                  <a:srgbClr val="C00000"/>
                </a:solidFill>
                <a:latin typeface="Arial" panose="020B0604020202020204" pitchFamily="34" charset="0"/>
                <a:cs typeface="Arial" panose="020B0604020202020204" pitchFamily="34" charset="0"/>
              </a:rPr>
              <a:t>academic year)</a:t>
            </a:r>
            <a:endParaRPr lang="en-GB" altLang="en-US" sz="1200" i="1" dirty="0">
              <a:solidFill>
                <a:srgbClr val="C00000"/>
              </a:solidFill>
              <a:latin typeface="Arial" panose="020B0604020202020204" pitchFamily="34" charset="0"/>
              <a:cs typeface="Arial" panose="020B0604020202020204" pitchFamily="34" charset="0"/>
            </a:endParaRPr>
          </a:p>
          <a:p>
            <a:pPr marL="361950" lvl="1" indent="180975">
              <a:spcBef>
                <a:spcPts val="0"/>
              </a:spcBef>
              <a:spcAft>
                <a:spcPts val="300"/>
              </a:spcAft>
              <a:buClr>
                <a:srgbClr val="C00000"/>
              </a:buClr>
              <a:buSzPct val="90000"/>
              <a:buFont typeface="Wingdings" panose="05000000000000000000" pitchFamily="2" charset="2"/>
              <a:buChar char="Ø"/>
              <a:defRPr/>
            </a:pPr>
            <a:r>
              <a:rPr lang="en-GB" sz="1400" b="0" i="1" dirty="0" smtClean="0">
                <a:latin typeface="Arial" panose="020B0604020202020204" pitchFamily="34" charset="0"/>
                <a:cs typeface="Arial" panose="020B0604020202020204" pitchFamily="34" charset="0"/>
              </a:rPr>
              <a:t>an installation allowance 			           </a:t>
            </a:r>
            <a:r>
              <a:rPr lang="en-GB" sz="1200" i="1" dirty="0" smtClean="0">
                <a:solidFill>
                  <a:srgbClr val="C00000"/>
                </a:solidFill>
                <a:latin typeface="Arial" panose="020B0604020202020204" pitchFamily="34" charset="0"/>
                <a:cs typeface="Arial" panose="020B0604020202020204" pitchFamily="34" charset="0"/>
              </a:rPr>
              <a:t>(1 000 EUR - Partner Country students only)</a:t>
            </a:r>
          </a:p>
          <a:p>
            <a:pPr marL="361950" lvl="1" indent="180975">
              <a:spcBef>
                <a:spcPts val="0"/>
              </a:spcBef>
              <a:spcAft>
                <a:spcPts val="300"/>
              </a:spcAft>
              <a:buClr>
                <a:srgbClr val="C00000"/>
              </a:buClr>
              <a:buSzPct val="90000"/>
              <a:buFont typeface="Wingdings" panose="05000000000000000000" pitchFamily="2" charset="2"/>
              <a:buChar char="Ø"/>
              <a:defRPr/>
            </a:pPr>
            <a:r>
              <a:rPr lang="en-GB" sz="1400" b="0" i="1" dirty="0" smtClean="0">
                <a:latin typeface="Arial" panose="020B0604020202020204" pitchFamily="34" charset="0"/>
                <a:cs typeface="Arial" panose="020B0604020202020204" pitchFamily="34" charset="0"/>
              </a:rPr>
              <a:t>a fixed monthly allowance for all scholarship holders          </a:t>
            </a:r>
            <a:r>
              <a:rPr lang="en-GB" sz="1200" i="1" dirty="0" smtClean="0">
                <a:solidFill>
                  <a:srgbClr val="C00000"/>
                </a:solidFill>
                <a:latin typeface="Arial" panose="020B0604020202020204" pitchFamily="34" charset="0"/>
                <a:cs typeface="Arial" panose="020B0604020202020204" pitchFamily="34" charset="0"/>
              </a:rPr>
              <a:t>(1 000 EUR)</a:t>
            </a:r>
            <a:endParaRPr lang="en-GB" altLang="en-US" sz="1200" i="1" dirty="0" smtClean="0">
              <a:solidFill>
                <a:srgbClr val="C00000"/>
              </a:solidFill>
              <a:latin typeface="Arial" panose="020B0604020202020204" pitchFamily="34" charset="0"/>
              <a:cs typeface="Arial" panose="020B0604020202020204" pitchFamily="34" charset="0"/>
            </a:endParaRPr>
          </a:p>
          <a:p>
            <a:pPr marL="361950" lvl="1" indent="180975">
              <a:spcBef>
                <a:spcPts val="0"/>
              </a:spcBef>
              <a:spcAft>
                <a:spcPts val="0"/>
              </a:spcAft>
              <a:buClr>
                <a:srgbClr val="C00000"/>
              </a:buClr>
              <a:buSzPct val="90000"/>
              <a:buFont typeface="Wingdings" panose="05000000000000000000" pitchFamily="2" charset="2"/>
              <a:buChar char="Ø"/>
              <a:defRPr/>
            </a:pPr>
            <a:r>
              <a:rPr lang="en-GB" sz="1400" b="0" i="1" dirty="0" smtClean="0">
                <a:latin typeface="Arial" panose="020B0604020202020204" pitchFamily="34" charset="0"/>
                <a:cs typeface="Arial" panose="020B0604020202020204" pitchFamily="34" charset="0"/>
              </a:rPr>
              <a:t>coverage of the students' participation costs /tuition fees    </a:t>
            </a:r>
            <a:r>
              <a:rPr lang="en-GB" sz="1200" i="1" dirty="0" smtClean="0">
                <a:solidFill>
                  <a:srgbClr val="C00000"/>
                </a:solidFill>
                <a:latin typeface="Arial" panose="020B0604020202020204" pitchFamily="34" charset="0"/>
                <a:cs typeface="Arial" panose="020B0604020202020204" pitchFamily="34" charset="0"/>
              </a:rPr>
              <a:t>(9 000 EUR / year - Partner Country student)</a:t>
            </a:r>
          </a:p>
          <a:p>
            <a:pPr marL="361950" lvl="1" indent="180975">
              <a:spcBef>
                <a:spcPts val="0"/>
              </a:spcBef>
              <a:spcAft>
                <a:spcPts val="1200"/>
              </a:spcAft>
              <a:buClr>
                <a:srgbClr val="C00000"/>
              </a:buClr>
              <a:buSzPct val="90000"/>
              <a:buNone/>
              <a:defRPr/>
            </a:pPr>
            <a:r>
              <a:rPr lang="en-GB" sz="1200" b="1" i="1" dirty="0">
                <a:solidFill>
                  <a:srgbClr val="0F5494"/>
                </a:solidFill>
                <a:latin typeface="Arial" panose="020B0604020202020204" pitchFamily="34" charset="0"/>
                <a:cs typeface="Arial" panose="020B0604020202020204" pitchFamily="34" charset="0"/>
              </a:rPr>
              <a:t>	</a:t>
            </a:r>
            <a:r>
              <a:rPr lang="en-GB" sz="1200" b="1" i="1" dirty="0" smtClean="0">
                <a:solidFill>
                  <a:srgbClr val="0F5494"/>
                </a:solidFill>
                <a:latin typeface="Arial" panose="020B0604020202020204" pitchFamily="34" charset="0"/>
                <a:cs typeface="Arial" panose="020B0604020202020204" pitchFamily="34" charset="0"/>
              </a:rPr>
              <a:t>				             </a:t>
            </a:r>
            <a:r>
              <a:rPr lang="en-GB" sz="1200" b="1" i="1" dirty="0" smtClean="0">
                <a:solidFill>
                  <a:srgbClr val="C00000"/>
                </a:solidFill>
                <a:latin typeface="Arial" panose="020B0604020202020204" pitchFamily="34" charset="0"/>
                <a:cs typeface="Arial" panose="020B0604020202020204" pitchFamily="34" charset="0"/>
              </a:rPr>
              <a:t>(4 500 EUR / year - Programme Country student)</a:t>
            </a:r>
            <a:endParaRPr lang="en-GB" altLang="en-US" sz="1200" b="1" i="1" dirty="0">
              <a:solidFill>
                <a:srgbClr val="C00000"/>
              </a:solidFill>
              <a:latin typeface="Arial" panose="020B0604020202020204" pitchFamily="34" charset="0"/>
              <a:cs typeface="Arial" panose="020B0604020202020204" pitchFamily="34" charset="0"/>
            </a:endParaRPr>
          </a:p>
          <a:p>
            <a:pPr marL="180975" indent="0">
              <a:spcBef>
                <a:spcPts val="0"/>
              </a:spcBef>
              <a:spcAft>
                <a:spcPts val="600"/>
              </a:spcAft>
              <a:buClr>
                <a:srgbClr val="C00000"/>
              </a:buClr>
              <a:buSzPct val="90000"/>
              <a:buFontTx/>
              <a:buNone/>
              <a:defRPr/>
            </a:pPr>
            <a:r>
              <a:rPr lang="en-GB" sz="1800" b="1" i="0" dirty="0" smtClean="0">
                <a:solidFill>
                  <a:srgbClr val="C00000"/>
                </a:solidFill>
                <a:latin typeface="Arial" panose="020B0604020202020204" pitchFamily="34" charset="0"/>
                <a:cs typeface="Arial" panose="020B0604020202020204" pitchFamily="34" charset="0"/>
              </a:rPr>
              <a:t>JMD scholarship applicants:</a:t>
            </a:r>
          </a:p>
          <a:p>
            <a:pPr marL="361950" indent="-180975">
              <a:spcBef>
                <a:spcPts val="0"/>
              </a:spcBef>
              <a:spcAft>
                <a:spcPts val="300"/>
              </a:spcAft>
              <a:buClr>
                <a:srgbClr val="C00000"/>
              </a:buClr>
              <a:buSzPct val="90000"/>
              <a:buFont typeface="Wingdings" panose="05000000000000000000" pitchFamily="2" charset="2"/>
              <a:buChar char="§"/>
              <a:defRPr/>
            </a:pPr>
            <a:r>
              <a:rPr lang="en-GB" sz="1800" i="0" dirty="0" smtClean="0">
                <a:latin typeface="Arial" panose="020B0604020202020204" pitchFamily="34" charset="0"/>
                <a:cs typeface="Arial" panose="020B0604020202020204" pitchFamily="34" charset="0"/>
              </a:rPr>
              <a:t>must have a first higher education degree or equivalent</a:t>
            </a:r>
          </a:p>
          <a:p>
            <a:pPr marL="361950" indent="-180975">
              <a:spcBef>
                <a:spcPts val="0"/>
              </a:spcBef>
              <a:spcAft>
                <a:spcPts val="300"/>
              </a:spcAft>
              <a:buClr>
                <a:srgbClr val="C00000"/>
              </a:buClr>
              <a:buSzPct val="90000"/>
              <a:buFont typeface="Wingdings" panose="05000000000000000000" pitchFamily="2" charset="2"/>
              <a:buChar char="§"/>
              <a:defRPr/>
            </a:pPr>
            <a:r>
              <a:rPr lang="en-GB" sz="1800" i="0" dirty="0" smtClean="0">
                <a:latin typeface="Arial" panose="020B0604020202020204" pitchFamily="34" charset="0"/>
                <a:cs typeface="Arial" panose="020B0604020202020204" pitchFamily="34" charset="0"/>
              </a:rPr>
              <a:t>may not have received an </a:t>
            </a:r>
            <a:r>
              <a:rPr lang="en-GB" sz="1800" i="0" dirty="0">
                <a:latin typeface="Arial" panose="020B0604020202020204" pitchFamily="34" charset="0"/>
                <a:cs typeface="Arial" panose="020B0604020202020204" pitchFamily="34" charset="0"/>
              </a:rPr>
              <a:t>Erasmus Mundus Master Course </a:t>
            </a:r>
            <a:r>
              <a:rPr lang="en-GB" sz="1800" i="0" dirty="0" smtClean="0">
                <a:latin typeface="Arial" panose="020B0604020202020204" pitchFamily="34" charset="0"/>
                <a:cs typeface="Arial" panose="020B0604020202020204" pitchFamily="34" charset="0"/>
              </a:rPr>
              <a:t>scholarship in the past</a:t>
            </a:r>
          </a:p>
          <a:p>
            <a:pPr marL="361950" indent="-180975">
              <a:spcBef>
                <a:spcPts val="0"/>
              </a:spcBef>
              <a:spcAft>
                <a:spcPts val="300"/>
              </a:spcAft>
              <a:buClr>
                <a:srgbClr val="C00000"/>
              </a:buClr>
              <a:buSzPct val="90000"/>
              <a:buFont typeface="Wingdings" panose="05000000000000000000" pitchFamily="2" charset="2"/>
              <a:buChar char="§"/>
              <a:defRPr/>
            </a:pPr>
            <a:r>
              <a:rPr lang="en-GB" sz="1800" i="0" dirty="0">
                <a:latin typeface="Arial" panose="020B0604020202020204" pitchFamily="34" charset="0"/>
                <a:cs typeface="Arial" panose="020B0604020202020204" pitchFamily="34" charset="0"/>
              </a:rPr>
              <a:t>can submit a scholarship application to maximum three JMD </a:t>
            </a:r>
            <a:r>
              <a:rPr lang="en-GB" sz="1800" i="0" dirty="0" smtClean="0">
                <a:latin typeface="Arial" panose="020B0604020202020204" pitchFamily="34" charset="0"/>
                <a:cs typeface="Arial" panose="020B0604020202020204" pitchFamily="34" charset="0"/>
              </a:rPr>
              <a:t>programmes</a:t>
            </a:r>
            <a:endParaRPr lang="en-GB" sz="1800" i="0" dirty="0">
              <a:latin typeface="Arial" panose="020B0604020202020204" pitchFamily="34" charset="0"/>
              <a:cs typeface="Arial" panose="020B0604020202020204" pitchFamily="34" charset="0"/>
            </a:endParaRPr>
          </a:p>
          <a:p>
            <a:pPr marL="361950" indent="-180975">
              <a:spcBef>
                <a:spcPts val="0"/>
              </a:spcBef>
              <a:spcAft>
                <a:spcPts val="0"/>
              </a:spcAft>
              <a:buClr>
                <a:srgbClr val="C00000"/>
              </a:buClr>
              <a:buSzPct val="90000"/>
              <a:buFont typeface="Wingdings" panose="05000000000000000000" pitchFamily="2" charset="2"/>
              <a:buChar char="§"/>
              <a:defRPr/>
            </a:pPr>
            <a:r>
              <a:rPr lang="en-GB" sz="1800" i="0" dirty="0" smtClean="0">
                <a:latin typeface="Arial" panose="020B0604020202020204" pitchFamily="34" charset="0"/>
                <a:cs typeface="Arial" panose="020B0604020202020204" pitchFamily="34" charset="0"/>
              </a:rPr>
              <a:t>must sign </a:t>
            </a:r>
            <a:r>
              <a:rPr lang="en-GB" sz="1800" i="0" dirty="0">
                <a:latin typeface="Arial" panose="020B0604020202020204" pitchFamily="34" charset="0"/>
                <a:cs typeface="Arial" panose="020B0604020202020204" pitchFamily="34" charset="0"/>
              </a:rPr>
              <a:t>a student </a:t>
            </a:r>
            <a:r>
              <a:rPr lang="en-GB" sz="1800" i="0" dirty="0" smtClean="0">
                <a:latin typeface="Arial" panose="020B0604020202020204" pitchFamily="34" charset="0"/>
                <a:cs typeface="Arial" panose="020B0604020202020204" pitchFamily="34" charset="0"/>
              </a:rPr>
              <a:t>agreement with the JMD consortium</a:t>
            </a:r>
            <a:endParaRPr lang="en-GB" sz="1800" i="0" dirty="0">
              <a:latin typeface="Arial" panose="020B0604020202020204" pitchFamily="34" charset="0"/>
              <a:cs typeface="Arial" panose="020B0604020202020204" pitchFamily="34" charset="0"/>
            </a:endParaRPr>
          </a:p>
        </p:txBody>
      </p:sp>
      <p:sp>
        <p:nvSpPr>
          <p:cNvPr id="7" name="Slide Number Placeholder 14"/>
          <p:cNvSpPr>
            <a:spLocks noGrp="1"/>
          </p:cNvSpPr>
          <p:nvPr>
            <p:ph type="sldNum" sz="quarter" idx="12"/>
          </p:nvPr>
        </p:nvSpPr>
        <p:spPr>
          <a:xfrm>
            <a:off x="8893175" y="6519863"/>
            <a:ext cx="250825" cy="338137"/>
          </a:xfrm>
        </p:spPr>
        <p:txBody>
          <a:bodyPr/>
          <a:lstStyle/>
          <a:p>
            <a:pPr algn="ctr">
              <a:defRPr/>
            </a:pPr>
            <a:fld id="{7E831E39-5D47-4238-86F9-EE55DABD2CFE}" type="slidenum">
              <a:rPr lang="en-GB" sz="1000" smtClean="0">
                <a:solidFill>
                  <a:schemeClr val="bg1">
                    <a:lumMod val="50000"/>
                  </a:schemeClr>
                </a:solidFill>
              </a:rPr>
              <a:pPr algn="ctr">
                <a:defRPr/>
              </a:pPr>
              <a:t>9</a:t>
            </a:fld>
            <a:endParaRPr lang="en-GB" sz="1000" dirty="0">
              <a:solidFill>
                <a:schemeClr val="bg1">
                  <a:lumMod val="50000"/>
                </a:schemeClr>
              </a:solidFill>
            </a:endParaRPr>
          </a:p>
        </p:txBody>
      </p:sp>
      <p:cxnSp>
        <p:nvCxnSpPr>
          <p:cNvPr id="5" name="Straight Arrow Connector 4"/>
          <p:cNvCxnSpPr/>
          <p:nvPr/>
        </p:nvCxnSpPr>
        <p:spPr bwMode="auto">
          <a:xfrm>
            <a:off x="2699792" y="3519103"/>
            <a:ext cx="2423728" cy="0"/>
          </a:xfrm>
          <a:prstGeom prst="straightConnector1">
            <a:avLst/>
          </a:prstGeom>
          <a:noFill/>
          <a:ln w="9525" cap="flat" cmpd="sng" algn="ctr">
            <a:solidFill>
              <a:srgbClr val="C00000">
                <a:alpha val="50000"/>
              </a:srgbClr>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p:cNvCxnSpPr/>
          <p:nvPr/>
        </p:nvCxnSpPr>
        <p:spPr bwMode="auto">
          <a:xfrm>
            <a:off x="3275856" y="3768080"/>
            <a:ext cx="1847664" cy="0"/>
          </a:xfrm>
          <a:prstGeom prst="straightConnector1">
            <a:avLst/>
          </a:prstGeom>
          <a:noFill/>
          <a:ln w="9525" cap="flat" cmpd="sng" algn="ctr">
            <a:solidFill>
              <a:srgbClr val="C00000">
                <a:alpha val="50000"/>
              </a:srgbClr>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p:nvPr/>
        </p:nvCxnSpPr>
        <p:spPr bwMode="auto">
          <a:xfrm>
            <a:off x="4954960" y="4009628"/>
            <a:ext cx="168560" cy="0"/>
          </a:xfrm>
          <a:prstGeom prst="straightConnector1">
            <a:avLst/>
          </a:prstGeom>
          <a:noFill/>
          <a:ln w="9525" cap="flat" cmpd="sng" algn="ctr">
            <a:solidFill>
              <a:srgbClr val="C00000">
                <a:alpha val="50000"/>
              </a:srgbClr>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p:pull dir="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Verdana Bold"/>
        <a:ea typeface=""/>
        <a:cs typeface=""/>
      </a:majorFont>
      <a:minorFont>
        <a:latin typeface="Verdana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4641</TotalTime>
  <Words>936</Words>
  <Application>Microsoft Office PowerPoint</Application>
  <PresentationFormat>On-screen Show (4:3)</PresentationFormat>
  <Paragraphs>145</Paragraphs>
  <Slides>12</Slides>
  <Notes>2</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Slide_Master</vt:lpstr>
      <vt:lpstr>PowerPoint Presentation</vt:lpstr>
      <vt:lpstr>PowerPoint Presentation</vt:lpstr>
      <vt:lpstr>Time planning</vt:lpstr>
      <vt:lpstr>JMD main principles</vt:lpstr>
      <vt:lpstr>JMD new elements</vt:lpstr>
      <vt:lpstr>Taking part as an organisation</vt:lpstr>
      <vt:lpstr>JMD Award Criteria</vt:lpstr>
      <vt:lpstr>JMD implementation</vt:lpstr>
      <vt:lpstr>Taking part as an individual</vt:lpstr>
      <vt:lpstr>JMD Quality Review &amp; JMD Catalogue</vt:lpstr>
      <vt:lpstr>Thinking of applying?  Useful links:</vt:lpstr>
      <vt:lpstr>PowerPoint Presentation</vt:lpstr>
    </vt:vector>
  </TitlesOfParts>
  <Company>Tipik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lenain</dc:creator>
  <cp:lastModifiedBy>LENNAN Deirdre (EAC)</cp:lastModifiedBy>
  <cp:revision>620</cp:revision>
  <cp:lastPrinted>2013-10-17T15:05:02Z</cp:lastPrinted>
  <dcterms:created xsi:type="dcterms:W3CDTF">2011-12-20T08:37:33Z</dcterms:created>
  <dcterms:modified xsi:type="dcterms:W3CDTF">2014-06-23T13:33:06Z</dcterms:modified>
</cp:coreProperties>
</file>